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8"/>
  </p:notesMasterIdLst>
  <p:sldIdLst>
    <p:sldId id="256" r:id="rId4"/>
    <p:sldId id="257" r:id="rId5"/>
    <p:sldId id="258" r:id="rId6"/>
    <p:sldId id="259" r:id="rId7"/>
    <p:sldId id="261" r:id="rId9"/>
    <p:sldId id="260" r:id="rId10"/>
    <p:sldId id="272" r:id="rId11"/>
    <p:sldId id="263" r:id="rId12"/>
    <p:sldId id="262" r:id="rId13"/>
    <p:sldId id="264" r:id="rId14"/>
    <p:sldId id="265" r:id="rId15"/>
    <p:sldId id="273" r:id="rId16"/>
    <p:sldId id="274" r:id="rId17"/>
    <p:sldId id="266" r:id="rId18"/>
  </p:sldIdLst>
  <p:sldSz cx="12192000" cy="6858000"/>
  <p:notesSz cx="6858000" cy="9144000"/>
  <p:embeddedFontLst>
    <p:embeddedFont>
      <p:font typeface="锐字工房金刚粗黑简1.0" panose="02010600030101010101" pitchFamily="2" charset="-122"/>
      <p:bold r:id="rId22"/>
    </p:embeddedFont>
    <p:embeddedFont>
      <p:font typeface="等线" panose="02010600030101010101" charset="-122"/>
      <p:regular r:id="rId23"/>
    </p:embeddedFont>
    <p:embeddedFont>
      <p:font typeface="等线 Light" panose="02010600030101010101" charset="-122"/>
      <p:regular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4" userDrawn="1">
          <p15:clr>
            <a:srgbClr val="A4A3A4"/>
          </p15:clr>
        </p15:guide>
        <p15:guide id="2" pos="38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7BE3"/>
    <a:srgbClr val="FCB6AB"/>
    <a:srgbClr val="76DED7"/>
    <a:srgbClr val="F6D068"/>
    <a:srgbClr val="808EF6"/>
    <a:srgbClr val="6C7FE2"/>
    <a:srgbClr val="646BE6"/>
    <a:srgbClr val="81A7FF"/>
    <a:srgbClr val="818EF6"/>
    <a:srgbClr val="737A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66"/>
      </p:cViewPr>
      <p:guideLst>
        <p:guide orient="horz" pos="2364"/>
        <p:guide pos="38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39.xml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5C1A6-EC7A-4B71-85E1-0B36CCE56C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9DB01-7E85-46B2-AB3F-6D62C883052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tags" Target="../tags/tag38.xml"/><Relationship Id="rId4" Type="http://schemas.openxmlformats.org/officeDocument/2006/relationships/image" Target="../media/image14.jpeg"/><Relationship Id="rId3" Type="http://schemas.openxmlformats.org/officeDocument/2006/relationships/image" Target="../media/image13.png"/><Relationship Id="rId2" Type="http://schemas.openxmlformats.org/officeDocument/2006/relationships/tags" Target="../tags/tag37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7" Type="http://schemas.openxmlformats.org/officeDocument/2006/relationships/slideLayout" Target="../slideLayouts/slideLayout2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18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 rot="-2940000">
            <a:off x="584851" y="-1725727"/>
            <a:ext cx="1956848" cy="9360000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 rot="-2940000">
            <a:off x="460951" y="-990603"/>
            <a:ext cx="340187" cy="32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 rot="-2940000">
            <a:off x="1089301" y="-681053"/>
            <a:ext cx="340187" cy="1440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 rot="-2940000">
            <a:off x="1219381" y="4179649"/>
            <a:ext cx="576000" cy="1440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 rot="-2940000">
            <a:off x="-127865" y="4822255"/>
            <a:ext cx="300070" cy="972000"/>
          </a:xfrm>
          <a:prstGeom prst="rect">
            <a:avLst/>
          </a:prstGeom>
          <a:solidFill>
            <a:srgbClr val="FC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 rot="-2940000">
            <a:off x="4680393" y="-534373"/>
            <a:ext cx="72000" cy="10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 rot="-2940000">
            <a:off x="5138456" y="-681053"/>
            <a:ext cx="340187" cy="1440000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 rot="-2940000">
            <a:off x="7043599" y="-300817"/>
            <a:ext cx="144000" cy="1044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 rot="-2940000">
            <a:off x="6642500" y="1827979"/>
            <a:ext cx="72000" cy="756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-2940000">
            <a:off x="6417075" y="1406801"/>
            <a:ext cx="72000" cy="540000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-2940000">
            <a:off x="9717550" y="394363"/>
            <a:ext cx="101894" cy="995722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-2940000">
            <a:off x="11451425" y="633882"/>
            <a:ext cx="525126" cy="3461067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 rot="-2940000">
            <a:off x="12276798" y="-1074172"/>
            <a:ext cx="473368" cy="5355908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rot="-2940000">
            <a:off x="12516676" y="-1491817"/>
            <a:ext cx="619753" cy="5355908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rot="-2940000">
            <a:off x="12784872" y="-262497"/>
            <a:ext cx="403014" cy="1217552"/>
          </a:xfrm>
          <a:prstGeom prst="rect">
            <a:avLst/>
          </a:prstGeom>
          <a:solidFill>
            <a:srgbClr val="F6D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-2940000">
            <a:off x="11845251" y="1365755"/>
            <a:ext cx="151403" cy="3251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1507381" y="1030924"/>
            <a:ext cx="9137106" cy="4709409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-2940000">
            <a:off x="-558443" y="1294541"/>
            <a:ext cx="72000" cy="3251054"/>
          </a:xfrm>
          <a:prstGeom prst="rect">
            <a:avLst/>
          </a:prstGeom>
          <a:solidFill>
            <a:srgbClr val="F6D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 rot="-2940000">
            <a:off x="11334431" y="4460902"/>
            <a:ext cx="72000" cy="2880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 rot="-2940000">
            <a:off x="11660934" y="4426005"/>
            <a:ext cx="288000" cy="1044000"/>
          </a:xfrm>
          <a:prstGeom prst="rect">
            <a:avLst/>
          </a:prstGeom>
          <a:solidFill>
            <a:srgbClr val="FC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 rot="-2940000">
            <a:off x="10367460" y="1569392"/>
            <a:ext cx="36000" cy="1512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任意多边形: 形状 59"/>
          <p:cNvSpPr/>
          <p:nvPr/>
        </p:nvSpPr>
        <p:spPr>
          <a:xfrm>
            <a:off x="1353507" y="940034"/>
            <a:ext cx="9484986" cy="5059171"/>
          </a:xfrm>
          <a:custGeom>
            <a:avLst/>
            <a:gdLst>
              <a:gd name="connsiteX0" fmla="*/ 0 w 9484986"/>
              <a:gd name="connsiteY0" fmla="*/ 0 h 5059171"/>
              <a:gd name="connsiteX1" fmla="*/ 9230396 w 9484986"/>
              <a:gd name="connsiteY1" fmla="*/ 0 h 5059171"/>
              <a:gd name="connsiteX2" fmla="*/ 9484986 w 9484986"/>
              <a:gd name="connsiteY2" fmla="*/ 254590 h 5059171"/>
              <a:gd name="connsiteX3" fmla="*/ 9484986 w 9484986"/>
              <a:gd name="connsiteY3" fmla="*/ 5059171 h 5059171"/>
              <a:gd name="connsiteX4" fmla="*/ 7738185 w 9484986"/>
              <a:gd name="connsiteY4" fmla="*/ 5059171 h 5059171"/>
              <a:gd name="connsiteX5" fmla="*/ 7673466 w 9484986"/>
              <a:gd name="connsiteY5" fmla="*/ 4800299 h 5059171"/>
              <a:gd name="connsiteX6" fmla="*/ 9219661 w 9484986"/>
              <a:gd name="connsiteY6" fmla="*/ 4800299 h 5059171"/>
              <a:gd name="connsiteX7" fmla="*/ 9219661 w 9484986"/>
              <a:gd name="connsiteY7" fmla="*/ 271735 h 5059171"/>
              <a:gd name="connsiteX8" fmla="*/ 269603 w 9484986"/>
              <a:gd name="connsiteY8" fmla="*/ 271735 h 5059171"/>
              <a:gd name="connsiteX9" fmla="*/ 269603 w 9484986"/>
              <a:gd name="connsiteY9" fmla="*/ 4800299 h 5059171"/>
              <a:gd name="connsiteX10" fmla="*/ 2912395 w 9484986"/>
              <a:gd name="connsiteY10" fmla="*/ 4800299 h 5059171"/>
              <a:gd name="connsiteX11" fmla="*/ 2977112 w 9484986"/>
              <a:gd name="connsiteY11" fmla="*/ 5059171 h 5059171"/>
              <a:gd name="connsiteX12" fmla="*/ 222122 w 9484986"/>
              <a:gd name="connsiteY12" fmla="*/ 5059171 h 5059171"/>
              <a:gd name="connsiteX13" fmla="*/ 0 w 9484986"/>
              <a:gd name="connsiteY13" fmla="*/ 4837049 h 505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84986" h="5059171">
                <a:moveTo>
                  <a:pt x="0" y="0"/>
                </a:moveTo>
                <a:lnTo>
                  <a:pt x="9230396" y="0"/>
                </a:lnTo>
                <a:lnTo>
                  <a:pt x="9484986" y="254590"/>
                </a:lnTo>
                <a:lnTo>
                  <a:pt x="9484986" y="5059171"/>
                </a:lnTo>
                <a:lnTo>
                  <a:pt x="7738185" y="5059171"/>
                </a:lnTo>
                <a:lnTo>
                  <a:pt x="7673466" y="4800299"/>
                </a:lnTo>
                <a:lnTo>
                  <a:pt x="9219661" y="4800299"/>
                </a:lnTo>
                <a:lnTo>
                  <a:pt x="9219661" y="271735"/>
                </a:lnTo>
                <a:lnTo>
                  <a:pt x="269603" y="271735"/>
                </a:lnTo>
                <a:lnTo>
                  <a:pt x="269603" y="4800299"/>
                </a:lnTo>
                <a:lnTo>
                  <a:pt x="2912395" y="4800299"/>
                </a:lnTo>
                <a:lnTo>
                  <a:pt x="2977112" y="5059171"/>
                </a:lnTo>
                <a:lnTo>
                  <a:pt x="222122" y="5059171"/>
                </a:lnTo>
                <a:lnTo>
                  <a:pt x="0" y="48370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489200" y="2016125"/>
            <a:ext cx="777430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智慧校园</a:t>
            </a:r>
            <a:endParaRPr lang="zh-CN" altLang="en-US" sz="9600" dirty="0">
              <a:solidFill>
                <a:schemeClr val="bg1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  <a:p>
            <a:r>
              <a:rPr lang="zh-CN" altLang="en-US" sz="9600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户外娱乐</a:t>
            </a:r>
            <a:r>
              <a:rPr lang="en-US" altLang="zh-CN" sz="9600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app</a:t>
            </a:r>
            <a:endParaRPr lang="en-US" altLang="zh-CN" sz="9600" dirty="0">
              <a:solidFill>
                <a:schemeClr val="bg1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12030" y="5740400"/>
            <a:ext cx="42697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主讲人：</a:t>
            </a:r>
            <a:r>
              <a:rPr lang="en-US" altLang="zh-CN" sz="2400" spc="300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0204427</a:t>
            </a:r>
            <a:r>
              <a:rPr lang="zh-CN" altLang="en-US" sz="2400" spc="300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王彦硕</a:t>
            </a:r>
            <a:endParaRPr lang="zh-CN" altLang="en-US" sz="2400" spc="300" dirty="0">
              <a:solidFill>
                <a:schemeClr val="bg1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>
            <a:spLocks noChangeAspect="1"/>
          </p:cNvSpPr>
          <p:nvPr/>
        </p:nvSpPr>
        <p:spPr>
          <a:xfrm rot="2700000">
            <a:off x="1551432" y="-1088035"/>
            <a:ext cx="9072000" cy="9072000"/>
          </a:xfrm>
          <a:prstGeom prst="rect">
            <a:avLst/>
          </a:prstGeom>
          <a:gradFill flip="none" rotWithShape="1">
            <a:gsLst>
              <a:gs pos="0">
                <a:srgbClr val="9EA7FF"/>
              </a:gs>
              <a:gs pos="48000">
                <a:srgbClr val="6887E2"/>
              </a:gs>
              <a:gs pos="100000">
                <a:srgbClr val="707BE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19100" dist="50800" dir="5400000" sx="103000" sy="103000" algn="ctr" rotWithShape="0">
              <a:schemeClr val="tx1">
                <a:lumMod val="75000"/>
                <a:lumOff val="25000"/>
                <a:alpha val="19000"/>
              </a:scheme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>
            <a:spLocks noChangeAspect="1"/>
          </p:cNvSpPr>
          <p:nvPr/>
        </p:nvSpPr>
        <p:spPr>
          <a:xfrm rot="2700000">
            <a:off x="2469432" y="-170035"/>
            <a:ext cx="7236000" cy="723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457200">
              <a:srgbClr val="5A6DF8">
                <a:alpha val="9000"/>
              </a:srgbClr>
            </a:glow>
            <a:outerShdw blurRad="876300" dist="50800" dir="5400000" sx="101000" sy="101000" algn="ctr" rotWithShape="0">
              <a:srgbClr val="000000">
                <a:alpha val="2700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      </a:t>
            </a:r>
            <a:endParaRPr lang="zh-CN" altLang="en-US" dirty="0"/>
          </a:p>
        </p:txBody>
      </p:sp>
      <p:sp>
        <p:nvSpPr>
          <p:cNvPr id="16" name="等腰三角形 15"/>
          <p:cNvSpPr/>
          <p:nvPr/>
        </p:nvSpPr>
        <p:spPr>
          <a:xfrm rot="911223">
            <a:off x="298641" y="23286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等腰三角形 16"/>
          <p:cNvSpPr/>
          <p:nvPr/>
        </p:nvSpPr>
        <p:spPr>
          <a:xfrm rot="911223">
            <a:off x="1546319" y="11288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17"/>
          <p:cNvSpPr/>
          <p:nvPr/>
        </p:nvSpPr>
        <p:spPr>
          <a:xfrm rot="911223">
            <a:off x="2005257" y="37853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/>
          <p:cNvSpPr/>
          <p:nvPr/>
        </p:nvSpPr>
        <p:spPr>
          <a:xfrm rot="911223">
            <a:off x="298641" y="138246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/>
          <p:cNvSpPr/>
          <p:nvPr/>
        </p:nvSpPr>
        <p:spPr>
          <a:xfrm rot="3300520">
            <a:off x="11680851" y="1408730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等腰三角形 24"/>
          <p:cNvSpPr/>
          <p:nvPr/>
        </p:nvSpPr>
        <p:spPr>
          <a:xfrm rot="911223">
            <a:off x="11514694" y="25855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等腰三角形 27"/>
          <p:cNvSpPr/>
          <p:nvPr/>
        </p:nvSpPr>
        <p:spPr>
          <a:xfrm rot="911223">
            <a:off x="10452017" y="644982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等腰三角形 28"/>
          <p:cNvSpPr/>
          <p:nvPr/>
        </p:nvSpPr>
        <p:spPr>
          <a:xfrm rot="911223">
            <a:off x="11725061" y="522504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等腰三角形 29"/>
          <p:cNvSpPr/>
          <p:nvPr/>
        </p:nvSpPr>
        <p:spPr>
          <a:xfrm>
            <a:off x="11821209" y="232882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等腰三角形 32"/>
          <p:cNvSpPr/>
          <p:nvPr/>
        </p:nvSpPr>
        <p:spPr>
          <a:xfrm rot="911223">
            <a:off x="11379867" y="599419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等腰三角形 34"/>
          <p:cNvSpPr/>
          <p:nvPr/>
        </p:nvSpPr>
        <p:spPr>
          <a:xfrm rot="911223">
            <a:off x="904821" y="80544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等腰三角形 44"/>
          <p:cNvSpPr/>
          <p:nvPr/>
        </p:nvSpPr>
        <p:spPr>
          <a:xfrm rot="3608851">
            <a:off x="298641" y="517584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等腰三角形 53"/>
          <p:cNvSpPr/>
          <p:nvPr/>
        </p:nvSpPr>
        <p:spPr>
          <a:xfrm rot="20107117">
            <a:off x="11500967" y="472416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等腰三角形 56"/>
          <p:cNvSpPr/>
          <p:nvPr/>
        </p:nvSpPr>
        <p:spPr>
          <a:xfrm rot="911223">
            <a:off x="991746" y="1394454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等腰三角形 66"/>
          <p:cNvSpPr/>
          <p:nvPr/>
        </p:nvSpPr>
        <p:spPr>
          <a:xfrm rot="911223">
            <a:off x="147879" y="223427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等腰三角形 71"/>
          <p:cNvSpPr/>
          <p:nvPr/>
        </p:nvSpPr>
        <p:spPr>
          <a:xfrm rot="911223">
            <a:off x="10190775" y="21535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等腰三角形 81"/>
          <p:cNvSpPr/>
          <p:nvPr/>
        </p:nvSpPr>
        <p:spPr>
          <a:xfrm rot="911223">
            <a:off x="10687352" y="5677084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等腰三角形 83"/>
          <p:cNvSpPr/>
          <p:nvPr/>
        </p:nvSpPr>
        <p:spPr>
          <a:xfrm rot="911223">
            <a:off x="10963756" y="100125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等腰三角形 90"/>
          <p:cNvSpPr/>
          <p:nvPr/>
        </p:nvSpPr>
        <p:spPr>
          <a:xfrm rot="911223">
            <a:off x="243197" y="637415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等腰三角形 94"/>
          <p:cNvSpPr/>
          <p:nvPr/>
        </p:nvSpPr>
        <p:spPr>
          <a:xfrm rot="2340943">
            <a:off x="1501412" y="643262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等腰三角形 103"/>
          <p:cNvSpPr/>
          <p:nvPr/>
        </p:nvSpPr>
        <p:spPr>
          <a:xfrm rot="911223">
            <a:off x="11807623" y="635112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等腰三角形 104"/>
          <p:cNvSpPr/>
          <p:nvPr/>
        </p:nvSpPr>
        <p:spPr>
          <a:xfrm rot="2463735">
            <a:off x="848939" y="572624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5009708" y="1145989"/>
            <a:ext cx="2105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rgbClr val="737AE4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04</a:t>
            </a:r>
            <a:endParaRPr lang="zh-CN" altLang="en-US" sz="9600" dirty="0">
              <a:solidFill>
                <a:srgbClr val="737AE4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10348" y="3199094"/>
            <a:ext cx="749808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9600" dirty="0">
                <a:solidFill>
                  <a:srgbClr val="737AE4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目标用户分析</a:t>
            </a:r>
            <a:endParaRPr lang="zh-CN" altLang="en-US" sz="9600" dirty="0">
              <a:solidFill>
                <a:srgbClr val="737AE4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等腰三角形 36"/>
          <p:cNvSpPr/>
          <p:nvPr/>
        </p:nvSpPr>
        <p:spPr>
          <a:xfrm rot="911223">
            <a:off x="298641" y="23286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等腰三角形 37"/>
          <p:cNvSpPr/>
          <p:nvPr/>
        </p:nvSpPr>
        <p:spPr>
          <a:xfrm rot="911223">
            <a:off x="1546319" y="11288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等腰三角形 38"/>
          <p:cNvSpPr/>
          <p:nvPr/>
        </p:nvSpPr>
        <p:spPr>
          <a:xfrm rot="911223">
            <a:off x="2831734" y="11288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等腰三角形 39"/>
          <p:cNvSpPr/>
          <p:nvPr/>
        </p:nvSpPr>
        <p:spPr>
          <a:xfrm rot="911223">
            <a:off x="4092718" y="11028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等腰三角形 40"/>
          <p:cNvSpPr/>
          <p:nvPr/>
        </p:nvSpPr>
        <p:spPr>
          <a:xfrm rot="911223">
            <a:off x="5392865" y="13166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等腰三角形 41"/>
          <p:cNvSpPr/>
          <p:nvPr/>
        </p:nvSpPr>
        <p:spPr>
          <a:xfrm rot="911223">
            <a:off x="298641" y="138246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等腰三角形 43"/>
          <p:cNvSpPr/>
          <p:nvPr/>
        </p:nvSpPr>
        <p:spPr>
          <a:xfrm rot="911223">
            <a:off x="10432771" y="12614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等腰三角形 44"/>
          <p:cNvSpPr/>
          <p:nvPr/>
        </p:nvSpPr>
        <p:spPr>
          <a:xfrm rot="911223">
            <a:off x="7879919" y="10476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等腰三角形 45"/>
          <p:cNvSpPr/>
          <p:nvPr/>
        </p:nvSpPr>
        <p:spPr>
          <a:xfrm rot="911223">
            <a:off x="9188947" y="9924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/>
          <p:cNvSpPr/>
          <p:nvPr/>
        </p:nvSpPr>
        <p:spPr>
          <a:xfrm rot="911223">
            <a:off x="6654668" y="13166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等腰三角形 48"/>
          <p:cNvSpPr/>
          <p:nvPr/>
        </p:nvSpPr>
        <p:spPr>
          <a:xfrm rot="911223">
            <a:off x="10452017" y="644982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等腰三角形 49"/>
          <p:cNvSpPr/>
          <p:nvPr/>
        </p:nvSpPr>
        <p:spPr>
          <a:xfrm rot="911223">
            <a:off x="8000914" y="542416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等腰三角形 51"/>
          <p:cNvSpPr/>
          <p:nvPr/>
        </p:nvSpPr>
        <p:spPr>
          <a:xfrm rot="911223">
            <a:off x="9163629" y="643262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等腰三角形 53"/>
          <p:cNvSpPr/>
          <p:nvPr/>
        </p:nvSpPr>
        <p:spPr>
          <a:xfrm rot="911223">
            <a:off x="11182319" y="574959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等腰三角形 54"/>
          <p:cNvSpPr/>
          <p:nvPr/>
        </p:nvSpPr>
        <p:spPr>
          <a:xfrm rot="911223">
            <a:off x="5354974" y="650134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等腰三角形 55"/>
          <p:cNvSpPr/>
          <p:nvPr/>
        </p:nvSpPr>
        <p:spPr>
          <a:xfrm rot="911223">
            <a:off x="904821" y="80544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等腰三角形 62"/>
          <p:cNvSpPr/>
          <p:nvPr/>
        </p:nvSpPr>
        <p:spPr>
          <a:xfrm rot="911223">
            <a:off x="894492" y="1571384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等腰三角形 64"/>
          <p:cNvSpPr/>
          <p:nvPr/>
        </p:nvSpPr>
        <p:spPr>
          <a:xfrm rot="911223">
            <a:off x="7919537" y="646029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等腰三角形 65"/>
          <p:cNvSpPr/>
          <p:nvPr/>
        </p:nvSpPr>
        <p:spPr>
          <a:xfrm rot="3608851">
            <a:off x="298641" y="517584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等腰三角形 69"/>
          <p:cNvSpPr/>
          <p:nvPr/>
        </p:nvSpPr>
        <p:spPr>
          <a:xfrm rot="911223">
            <a:off x="3126633" y="699830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等腰三角形 70"/>
          <p:cNvSpPr/>
          <p:nvPr/>
        </p:nvSpPr>
        <p:spPr>
          <a:xfrm rot="911223">
            <a:off x="4144002" y="67408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等腰三角形 75"/>
          <p:cNvSpPr/>
          <p:nvPr/>
        </p:nvSpPr>
        <p:spPr>
          <a:xfrm rot="911223">
            <a:off x="6637256" y="646029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等腰三角形 77"/>
          <p:cNvSpPr/>
          <p:nvPr/>
        </p:nvSpPr>
        <p:spPr>
          <a:xfrm rot="911223">
            <a:off x="2011572" y="75982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等腰三角形 78"/>
          <p:cNvSpPr/>
          <p:nvPr/>
        </p:nvSpPr>
        <p:spPr>
          <a:xfrm rot="911223">
            <a:off x="8111678" y="76124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等腰三角形 84"/>
          <p:cNvSpPr/>
          <p:nvPr/>
        </p:nvSpPr>
        <p:spPr>
          <a:xfrm rot="911223">
            <a:off x="263056" y="270053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等腰三角形 85"/>
          <p:cNvSpPr/>
          <p:nvPr/>
        </p:nvSpPr>
        <p:spPr>
          <a:xfrm rot="911223">
            <a:off x="4086264" y="644982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等腰三角形 88"/>
          <p:cNvSpPr/>
          <p:nvPr/>
        </p:nvSpPr>
        <p:spPr>
          <a:xfrm rot="911223">
            <a:off x="6569774" y="569852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等腰三角形 90"/>
          <p:cNvSpPr/>
          <p:nvPr/>
        </p:nvSpPr>
        <p:spPr>
          <a:xfrm rot="911223">
            <a:off x="774199" y="282052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等腰三角形 92"/>
          <p:cNvSpPr/>
          <p:nvPr/>
        </p:nvSpPr>
        <p:spPr>
          <a:xfrm rot="911223">
            <a:off x="10049238" y="104541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等腰三角形 94"/>
          <p:cNvSpPr/>
          <p:nvPr/>
        </p:nvSpPr>
        <p:spPr>
          <a:xfrm rot="911223">
            <a:off x="292658" y="396416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等腰三角形 95"/>
          <p:cNvSpPr/>
          <p:nvPr/>
        </p:nvSpPr>
        <p:spPr>
          <a:xfrm rot="911223">
            <a:off x="2831734" y="642414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等腰三角形 98"/>
          <p:cNvSpPr/>
          <p:nvPr/>
        </p:nvSpPr>
        <p:spPr>
          <a:xfrm rot="911223">
            <a:off x="7920079" y="568382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等腰三角形 99"/>
          <p:cNvSpPr/>
          <p:nvPr/>
        </p:nvSpPr>
        <p:spPr>
          <a:xfrm rot="911223">
            <a:off x="10309209" y="547324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等腰三角形 100"/>
          <p:cNvSpPr/>
          <p:nvPr/>
        </p:nvSpPr>
        <p:spPr>
          <a:xfrm rot="911223">
            <a:off x="6643806" y="79652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等腰三角形 102"/>
          <p:cNvSpPr/>
          <p:nvPr/>
        </p:nvSpPr>
        <p:spPr>
          <a:xfrm rot="911223">
            <a:off x="9199743" y="565176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等腰三角形 103"/>
          <p:cNvSpPr/>
          <p:nvPr/>
        </p:nvSpPr>
        <p:spPr>
          <a:xfrm rot="911223">
            <a:off x="9357519" y="108586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等腰三角形 104"/>
          <p:cNvSpPr/>
          <p:nvPr/>
        </p:nvSpPr>
        <p:spPr>
          <a:xfrm rot="911223">
            <a:off x="11308834" y="565480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等腰三角形 105"/>
          <p:cNvSpPr/>
          <p:nvPr/>
        </p:nvSpPr>
        <p:spPr>
          <a:xfrm rot="2704627">
            <a:off x="1073713" y="512791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等腰三角形 107"/>
          <p:cNvSpPr/>
          <p:nvPr/>
        </p:nvSpPr>
        <p:spPr>
          <a:xfrm rot="911223">
            <a:off x="5317922" y="5713214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等腰三角形 108"/>
          <p:cNvSpPr/>
          <p:nvPr/>
        </p:nvSpPr>
        <p:spPr>
          <a:xfrm rot="911223">
            <a:off x="3935449" y="571321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等腰三角形 115"/>
          <p:cNvSpPr/>
          <p:nvPr/>
        </p:nvSpPr>
        <p:spPr>
          <a:xfrm rot="2340943">
            <a:off x="1501412" y="643262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等腰三角形 116"/>
          <p:cNvSpPr/>
          <p:nvPr/>
        </p:nvSpPr>
        <p:spPr>
          <a:xfrm rot="911223">
            <a:off x="2776048" y="5698524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等腰三角形 121"/>
          <p:cNvSpPr/>
          <p:nvPr/>
        </p:nvSpPr>
        <p:spPr>
          <a:xfrm rot="911223">
            <a:off x="5448543" y="75982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等腰三角形 124"/>
          <p:cNvSpPr/>
          <p:nvPr/>
        </p:nvSpPr>
        <p:spPr>
          <a:xfrm rot="911223">
            <a:off x="11807623" y="635112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等腰三角形 125"/>
          <p:cNvSpPr/>
          <p:nvPr/>
        </p:nvSpPr>
        <p:spPr>
          <a:xfrm rot="2463735">
            <a:off x="580053" y="6120350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矩形 21"/>
          <p:cNvSpPr>
            <a:spLocks noChangeAspect="1"/>
          </p:cNvSpPr>
          <p:nvPr/>
        </p:nvSpPr>
        <p:spPr>
          <a:xfrm>
            <a:off x="199087" y="424083"/>
            <a:ext cx="2935799" cy="292819"/>
          </a:xfrm>
          <a:custGeom>
            <a:avLst/>
            <a:gdLst>
              <a:gd name="connsiteX0" fmla="*/ 0 w 4494531"/>
              <a:gd name="connsiteY0" fmla="*/ 0 h 523911"/>
              <a:gd name="connsiteX1" fmla="*/ 4494531 w 4494531"/>
              <a:gd name="connsiteY1" fmla="*/ 0 h 523911"/>
              <a:gd name="connsiteX2" fmla="*/ 4494531 w 4494531"/>
              <a:gd name="connsiteY2" fmla="*/ 523911 h 523911"/>
              <a:gd name="connsiteX3" fmla="*/ 0 w 4494531"/>
              <a:gd name="connsiteY3" fmla="*/ 523911 h 523911"/>
              <a:gd name="connsiteX4" fmla="*/ 0 w 4494531"/>
              <a:gd name="connsiteY4" fmla="*/ 0 h 523911"/>
              <a:gd name="connsiteX0-1" fmla="*/ 0 w 4494531"/>
              <a:gd name="connsiteY0-2" fmla="*/ 0 h 523911"/>
              <a:gd name="connsiteX1-3" fmla="*/ 4064225 w 4494531"/>
              <a:gd name="connsiteY1-4" fmla="*/ 0 h 523911"/>
              <a:gd name="connsiteX2-5" fmla="*/ 4494531 w 4494531"/>
              <a:gd name="connsiteY2-6" fmla="*/ 523911 h 523911"/>
              <a:gd name="connsiteX3-7" fmla="*/ 0 w 4494531"/>
              <a:gd name="connsiteY3-8" fmla="*/ 523911 h 523911"/>
              <a:gd name="connsiteX4-9" fmla="*/ 0 w 4494531"/>
              <a:gd name="connsiteY4-10" fmla="*/ 0 h 5239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494531" h="523911">
                <a:moveTo>
                  <a:pt x="0" y="0"/>
                </a:moveTo>
                <a:lnTo>
                  <a:pt x="4064225" y="0"/>
                </a:lnTo>
                <a:lnTo>
                  <a:pt x="4494531" y="523911"/>
                </a:lnTo>
                <a:lnTo>
                  <a:pt x="0" y="523911"/>
                </a:lnTo>
                <a:lnTo>
                  <a:pt x="0" y="0"/>
                </a:lnTo>
                <a:close/>
              </a:path>
            </a:pathLst>
          </a:custGeom>
          <a:solidFill>
            <a:srgbClr val="76DE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矩形 19"/>
          <p:cNvSpPr>
            <a:spLocks noChangeAspect="1"/>
          </p:cNvSpPr>
          <p:nvPr/>
        </p:nvSpPr>
        <p:spPr>
          <a:xfrm>
            <a:off x="199087" y="280992"/>
            <a:ext cx="2727947" cy="435910"/>
          </a:xfrm>
          <a:custGeom>
            <a:avLst/>
            <a:gdLst>
              <a:gd name="connsiteX0" fmla="*/ 0 w 4101353"/>
              <a:gd name="connsiteY0" fmla="*/ 0 h 779930"/>
              <a:gd name="connsiteX1" fmla="*/ 4101353 w 4101353"/>
              <a:gd name="connsiteY1" fmla="*/ 0 h 779930"/>
              <a:gd name="connsiteX2" fmla="*/ 4101353 w 4101353"/>
              <a:gd name="connsiteY2" fmla="*/ 779930 h 779930"/>
              <a:gd name="connsiteX3" fmla="*/ 0 w 4101353"/>
              <a:gd name="connsiteY3" fmla="*/ 779930 h 779930"/>
              <a:gd name="connsiteX4" fmla="*/ 0 w 4101353"/>
              <a:gd name="connsiteY4" fmla="*/ 0 h 779930"/>
              <a:gd name="connsiteX0-1" fmla="*/ 0 w 4101353"/>
              <a:gd name="connsiteY0-2" fmla="*/ 0 h 779930"/>
              <a:gd name="connsiteX1-3" fmla="*/ 3576917 w 4101353"/>
              <a:gd name="connsiteY1-4" fmla="*/ 0 h 779930"/>
              <a:gd name="connsiteX2-5" fmla="*/ 4101353 w 4101353"/>
              <a:gd name="connsiteY2-6" fmla="*/ 779930 h 779930"/>
              <a:gd name="connsiteX3-7" fmla="*/ 0 w 4101353"/>
              <a:gd name="connsiteY3-8" fmla="*/ 779930 h 779930"/>
              <a:gd name="connsiteX4-9" fmla="*/ 0 w 4101353"/>
              <a:gd name="connsiteY4-10" fmla="*/ 0 h 7799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101353" h="779930">
                <a:moveTo>
                  <a:pt x="0" y="0"/>
                </a:moveTo>
                <a:lnTo>
                  <a:pt x="3576917" y="0"/>
                </a:lnTo>
                <a:lnTo>
                  <a:pt x="4101353" y="779930"/>
                </a:lnTo>
                <a:lnTo>
                  <a:pt x="0" y="779930"/>
                </a:lnTo>
                <a:lnTo>
                  <a:pt x="0" y="0"/>
                </a:lnTo>
                <a:close/>
              </a:path>
            </a:pathLst>
          </a:custGeom>
          <a:solidFill>
            <a:srgbClr val="737A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任意多边形: 形状 137"/>
          <p:cNvSpPr/>
          <p:nvPr/>
        </p:nvSpPr>
        <p:spPr>
          <a:xfrm>
            <a:off x="738608" y="870549"/>
            <a:ext cx="10639936" cy="5602410"/>
          </a:xfrm>
          <a:custGeom>
            <a:avLst/>
            <a:gdLst>
              <a:gd name="connsiteX0" fmla="*/ 0 w 10639936"/>
              <a:gd name="connsiteY0" fmla="*/ 0 h 5602410"/>
              <a:gd name="connsiteX1" fmla="*/ 9326505 w 10639936"/>
              <a:gd name="connsiteY1" fmla="*/ 0 h 5602410"/>
              <a:gd name="connsiteX2" fmla="*/ 10639936 w 10639936"/>
              <a:gd name="connsiteY2" fmla="*/ 1132269 h 5602410"/>
              <a:gd name="connsiteX3" fmla="*/ 10639936 w 10639936"/>
              <a:gd name="connsiteY3" fmla="*/ 5602410 h 5602410"/>
              <a:gd name="connsiteX4" fmla="*/ 1069291 w 10639936"/>
              <a:gd name="connsiteY4" fmla="*/ 5602410 h 5602410"/>
              <a:gd name="connsiteX5" fmla="*/ 0 w 10639936"/>
              <a:gd name="connsiteY5" fmla="*/ 4680608 h 560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39936" h="5602410">
                <a:moveTo>
                  <a:pt x="0" y="0"/>
                </a:moveTo>
                <a:lnTo>
                  <a:pt x="9326505" y="0"/>
                </a:lnTo>
                <a:lnTo>
                  <a:pt x="10639936" y="1132269"/>
                </a:lnTo>
                <a:lnTo>
                  <a:pt x="10639936" y="5602410"/>
                </a:lnTo>
                <a:lnTo>
                  <a:pt x="1069291" y="5602410"/>
                </a:lnTo>
                <a:lnTo>
                  <a:pt x="0" y="4680608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CB6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任意多边形: 形状 136"/>
          <p:cNvSpPr/>
          <p:nvPr/>
        </p:nvSpPr>
        <p:spPr>
          <a:xfrm>
            <a:off x="738608" y="859993"/>
            <a:ext cx="10639936" cy="5602410"/>
          </a:xfrm>
          <a:custGeom>
            <a:avLst/>
            <a:gdLst>
              <a:gd name="connsiteX0" fmla="*/ 0 w 10639936"/>
              <a:gd name="connsiteY0" fmla="*/ 0 h 5602410"/>
              <a:gd name="connsiteX1" fmla="*/ 9326505 w 10639936"/>
              <a:gd name="connsiteY1" fmla="*/ 0 h 5602410"/>
              <a:gd name="connsiteX2" fmla="*/ 10639936 w 10639936"/>
              <a:gd name="connsiteY2" fmla="*/ 1132269 h 5602410"/>
              <a:gd name="connsiteX3" fmla="*/ 10639936 w 10639936"/>
              <a:gd name="connsiteY3" fmla="*/ 5602410 h 5602410"/>
              <a:gd name="connsiteX4" fmla="*/ 1069291 w 10639936"/>
              <a:gd name="connsiteY4" fmla="*/ 5602410 h 5602410"/>
              <a:gd name="connsiteX5" fmla="*/ 0 w 10639936"/>
              <a:gd name="connsiteY5" fmla="*/ 4680608 h 560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39936" h="5602410">
                <a:moveTo>
                  <a:pt x="0" y="0"/>
                </a:moveTo>
                <a:lnTo>
                  <a:pt x="9326505" y="0"/>
                </a:lnTo>
                <a:lnTo>
                  <a:pt x="10639936" y="1132269"/>
                </a:lnTo>
                <a:lnTo>
                  <a:pt x="10639936" y="5602410"/>
                </a:lnTo>
                <a:lnTo>
                  <a:pt x="1069291" y="5602410"/>
                </a:lnTo>
                <a:lnTo>
                  <a:pt x="0" y="4680608"/>
                </a:lnTo>
                <a:close/>
              </a:path>
            </a:pathLst>
          </a:custGeom>
          <a:blipFill dpi="0" rotWithShape="1">
            <a:blip r:embed="rId1" cstate="email">
              <a:alphaModFix amt="13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9" name="文本框 158"/>
          <p:cNvSpPr txBox="1"/>
          <p:nvPr/>
        </p:nvSpPr>
        <p:spPr>
          <a:xfrm>
            <a:off x="519982" y="321463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目标用户</a:t>
            </a:r>
            <a:r>
              <a:rPr lang="zh-CN" altLang="en-US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分析</a:t>
            </a:r>
            <a:endParaRPr lang="zh-CN" altLang="en-US" dirty="0">
              <a:solidFill>
                <a:schemeClr val="bg1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67790" y="1259840"/>
            <a:ext cx="8454390" cy="2121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/>
            <a:r>
              <a:rPr lang="en-US" altLang="zh-CN" sz="2400">
                <a:solidFill>
                  <a:srgbClr val="707BE3"/>
                </a:solidFill>
              </a:rPr>
              <a:t> </a:t>
            </a:r>
            <a:r>
              <a:rPr lang="zh-CN" altLang="en-US" sz="2400">
                <a:solidFill>
                  <a:srgbClr val="707BE3"/>
                </a:solidFill>
              </a:rPr>
              <a:t>该App的目标用户是大学生群体，在校大学生是主要受众，特别是</a:t>
            </a:r>
            <a:r>
              <a:rPr lang="zh-CN" altLang="en-US" sz="2400">
                <a:solidFill>
                  <a:srgbClr val="F6D068"/>
                </a:solidFill>
              </a:rPr>
              <a:t>在校的社团成员、志愿者团队、学生会</a:t>
            </a:r>
            <a:r>
              <a:rPr lang="zh-CN" altLang="en-US" sz="2400">
                <a:solidFill>
                  <a:srgbClr val="707BE3"/>
                </a:solidFill>
              </a:rPr>
              <a:t>和</a:t>
            </a:r>
            <a:r>
              <a:rPr lang="zh-CN" altLang="en-US" sz="2400">
                <a:solidFill>
                  <a:srgbClr val="F6D068"/>
                </a:solidFill>
              </a:rPr>
              <a:t>班级骨干</a:t>
            </a:r>
            <a:r>
              <a:rPr lang="zh-CN" altLang="en-US" sz="2400">
                <a:solidFill>
                  <a:srgbClr val="707BE3"/>
                </a:solidFill>
              </a:rPr>
              <a:t>等。</a:t>
            </a:r>
            <a:endParaRPr lang="zh-CN" altLang="en-US" sz="2400">
              <a:solidFill>
                <a:srgbClr val="707BE3"/>
              </a:solidFill>
            </a:endParaRPr>
          </a:p>
          <a:p>
            <a:pPr indent="457200"/>
            <a:endParaRPr lang="zh-CN" altLang="en-US" sz="2400">
              <a:solidFill>
                <a:srgbClr val="707BE3"/>
              </a:solidFill>
            </a:endParaRPr>
          </a:p>
          <a:p>
            <a:pPr indent="457200"/>
            <a:endParaRPr lang="zh-CN" altLang="en-US" sz="2400">
              <a:solidFill>
                <a:srgbClr val="707BE3"/>
              </a:solidFill>
            </a:endParaRPr>
          </a:p>
          <a:p>
            <a:pPr indent="457200"/>
            <a:endParaRPr lang="zh-CN" altLang="en-US" sz="2400">
              <a:solidFill>
                <a:srgbClr val="707BE3"/>
              </a:solidFill>
            </a:endParaRPr>
          </a:p>
          <a:p>
            <a:pPr indent="457200"/>
            <a:endParaRPr lang="zh-CN" altLang="en-US" sz="2400">
              <a:solidFill>
                <a:srgbClr val="707BE3"/>
              </a:solidFill>
            </a:endParaRPr>
          </a:p>
          <a:p>
            <a:pPr indent="457200"/>
            <a:endParaRPr lang="zh-CN" altLang="en-US" sz="2400">
              <a:solidFill>
                <a:srgbClr val="707BE3"/>
              </a:solidFill>
            </a:endParaRPr>
          </a:p>
          <a:p>
            <a:pPr indent="457200"/>
            <a:endParaRPr lang="zh-CN" altLang="en-US" sz="2400">
              <a:solidFill>
                <a:srgbClr val="707BE3"/>
              </a:solidFill>
            </a:endParaRPr>
          </a:p>
          <a:p>
            <a:pPr indent="457200"/>
            <a:r>
              <a:rPr lang="zh-CN" altLang="en-US" sz="2400">
                <a:solidFill>
                  <a:srgbClr val="707BE3"/>
                </a:solidFill>
              </a:rPr>
              <a:t>此外，高中生群体也是潜在的用户。主要对18-25岁年龄段的学生进行服务，这些用户通常是</a:t>
            </a:r>
            <a:r>
              <a:rPr lang="zh-CN" altLang="en-US" sz="2400">
                <a:solidFill>
                  <a:srgbClr val="76DED7"/>
                </a:solidFill>
              </a:rPr>
              <a:t>热爱运动、喜欢团队协作，富有创新意识和团队精神</a:t>
            </a:r>
            <a:r>
              <a:rPr lang="zh-CN" altLang="en-US" sz="2400">
                <a:solidFill>
                  <a:srgbClr val="707BE3"/>
                </a:solidFill>
              </a:rPr>
              <a:t>的学生。</a:t>
            </a:r>
            <a:endParaRPr lang="zh-CN" altLang="en-US" sz="2400">
              <a:solidFill>
                <a:srgbClr val="707BE3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67790" y="2259330"/>
            <a:ext cx="2346325" cy="1772920"/>
          </a:xfrm>
          <a:prstGeom prst="round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 flipH="1">
            <a:off x="8160385" y="2259330"/>
            <a:ext cx="1681480" cy="168148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736465" y="2174875"/>
            <a:ext cx="2375535" cy="1857375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A7FF"/>
            </a:gs>
            <a:gs pos="53000">
              <a:srgbClr val="6887E2"/>
            </a:gs>
            <a:gs pos="100000">
              <a:srgbClr val="5F82D9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7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4" name="矩形 263"/>
          <p:cNvSpPr/>
          <p:nvPr/>
        </p:nvSpPr>
        <p:spPr>
          <a:xfrm rot="-2940000">
            <a:off x="498272" y="-908711"/>
            <a:ext cx="123171" cy="32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5" name="矩形 264"/>
          <p:cNvSpPr/>
          <p:nvPr/>
        </p:nvSpPr>
        <p:spPr>
          <a:xfrm rot="-2940000">
            <a:off x="1113681" y="-627556"/>
            <a:ext cx="198419" cy="1440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7" name="矩形 266"/>
          <p:cNvSpPr/>
          <p:nvPr/>
        </p:nvSpPr>
        <p:spPr>
          <a:xfrm rot="-2940000">
            <a:off x="112721" y="4982825"/>
            <a:ext cx="300070" cy="972000"/>
          </a:xfrm>
          <a:prstGeom prst="rect">
            <a:avLst/>
          </a:prstGeom>
          <a:solidFill>
            <a:srgbClr val="FC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矩形 269"/>
          <p:cNvSpPr/>
          <p:nvPr/>
        </p:nvSpPr>
        <p:spPr>
          <a:xfrm rot="-2940000">
            <a:off x="7043599" y="-300817"/>
            <a:ext cx="144000" cy="1044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1" name="矩形 270"/>
          <p:cNvSpPr/>
          <p:nvPr/>
        </p:nvSpPr>
        <p:spPr>
          <a:xfrm rot="-2940000">
            <a:off x="6642500" y="1827979"/>
            <a:ext cx="72000" cy="756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2" name="矩形 271"/>
          <p:cNvSpPr/>
          <p:nvPr/>
        </p:nvSpPr>
        <p:spPr>
          <a:xfrm rot="-2940000">
            <a:off x="6417075" y="1406801"/>
            <a:ext cx="72000" cy="540000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4" name="矩形 273"/>
          <p:cNvSpPr/>
          <p:nvPr/>
        </p:nvSpPr>
        <p:spPr>
          <a:xfrm rot="-2940000">
            <a:off x="10265561" y="4724714"/>
            <a:ext cx="190284" cy="3461067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5" name="矩形 274"/>
          <p:cNvSpPr/>
          <p:nvPr/>
        </p:nvSpPr>
        <p:spPr>
          <a:xfrm rot="-2940000">
            <a:off x="12488426" y="-1170617"/>
            <a:ext cx="217787" cy="5355908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6" name="矩形 275"/>
          <p:cNvSpPr/>
          <p:nvPr/>
        </p:nvSpPr>
        <p:spPr>
          <a:xfrm rot="-2940000">
            <a:off x="12567306" y="-1343354"/>
            <a:ext cx="285136" cy="5355908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7" name="矩形 276"/>
          <p:cNvSpPr/>
          <p:nvPr/>
        </p:nvSpPr>
        <p:spPr>
          <a:xfrm rot="-2940000">
            <a:off x="10031165" y="-259078"/>
            <a:ext cx="174442" cy="1217552"/>
          </a:xfrm>
          <a:prstGeom prst="rect">
            <a:avLst/>
          </a:prstGeom>
          <a:solidFill>
            <a:srgbClr val="F6D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0" name="矩形 279"/>
          <p:cNvSpPr/>
          <p:nvPr/>
        </p:nvSpPr>
        <p:spPr>
          <a:xfrm rot="-2940000">
            <a:off x="-558443" y="1294541"/>
            <a:ext cx="72000" cy="3251054"/>
          </a:xfrm>
          <a:prstGeom prst="rect">
            <a:avLst/>
          </a:prstGeom>
          <a:solidFill>
            <a:srgbClr val="F6D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1" name="矩形 280"/>
          <p:cNvSpPr/>
          <p:nvPr/>
        </p:nvSpPr>
        <p:spPr>
          <a:xfrm rot="-2940000">
            <a:off x="11334431" y="4460902"/>
            <a:ext cx="72000" cy="2880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2" name="矩形 281"/>
          <p:cNvSpPr/>
          <p:nvPr/>
        </p:nvSpPr>
        <p:spPr>
          <a:xfrm rot="-2940000">
            <a:off x="11705686" y="4102832"/>
            <a:ext cx="276785" cy="1652351"/>
          </a:xfrm>
          <a:prstGeom prst="rect">
            <a:avLst/>
          </a:prstGeom>
          <a:solidFill>
            <a:srgbClr val="FC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>
            <a:spLocks noChangeAspect="1"/>
          </p:cNvSpPr>
          <p:nvPr/>
        </p:nvSpPr>
        <p:spPr>
          <a:xfrm rot="2700000">
            <a:off x="1551432" y="-1088035"/>
            <a:ext cx="9072000" cy="9072000"/>
          </a:xfrm>
          <a:prstGeom prst="rect">
            <a:avLst/>
          </a:prstGeom>
          <a:gradFill flip="none" rotWithShape="1">
            <a:gsLst>
              <a:gs pos="0">
                <a:srgbClr val="9EA7FF"/>
              </a:gs>
              <a:gs pos="48000">
                <a:srgbClr val="6887E2"/>
              </a:gs>
              <a:gs pos="100000">
                <a:srgbClr val="707BE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19100" dist="50800" dir="5400000" sx="103000" sy="103000" algn="ctr" rotWithShape="0">
              <a:schemeClr val="tx1">
                <a:lumMod val="75000"/>
                <a:lumOff val="25000"/>
                <a:alpha val="19000"/>
              </a:scheme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3" name="矩形 282"/>
          <p:cNvSpPr/>
          <p:nvPr/>
        </p:nvSpPr>
        <p:spPr>
          <a:xfrm rot="-2940000">
            <a:off x="427692" y="5912707"/>
            <a:ext cx="36000" cy="1512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>
            <a:spLocks noChangeAspect="1"/>
          </p:cNvSpPr>
          <p:nvPr/>
        </p:nvSpPr>
        <p:spPr>
          <a:xfrm rot="2700000">
            <a:off x="2469432" y="-170035"/>
            <a:ext cx="7236000" cy="723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457200">
              <a:srgbClr val="5A6DF8">
                <a:alpha val="9000"/>
              </a:srgbClr>
            </a:glow>
            <a:outerShdw blurRad="876300" dist="50800" dir="5400000" sx="101000" sy="101000" algn="ctr" rotWithShape="0">
              <a:srgbClr val="000000">
                <a:alpha val="2700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      </a:t>
            </a:r>
            <a:endParaRPr lang="zh-CN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009708" y="1145989"/>
            <a:ext cx="2105891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rgbClr val="737AE4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05</a:t>
            </a:r>
            <a:endParaRPr lang="zh-CN" altLang="en-US" sz="9600" dirty="0">
              <a:solidFill>
                <a:srgbClr val="737AE4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2723" y="3167979"/>
            <a:ext cx="505968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600" dirty="0">
                <a:solidFill>
                  <a:srgbClr val="737AE4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竞品分析</a:t>
            </a:r>
            <a:endParaRPr lang="zh-CN" altLang="en-US" sz="9600" dirty="0">
              <a:solidFill>
                <a:srgbClr val="737AE4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>
            <a:spLocks noChangeAspect="1"/>
          </p:cNvSpPr>
          <p:nvPr/>
        </p:nvSpPr>
        <p:spPr>
          <a:xfrm>
            <a:off x="0" y="5202000"/>
            <a:ext cx="1656000" cy="1656000"/>
          </a:xfrm>
          <a:prstGeom prst="triangle">
            <a:avLst>
              <a:gd name="adj" fmla="val 0"/>
            </a:avLst>
          </a:prstGeom>
          <a:solidFill>
            <a:srgbClr val="EAEB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>
            <a:spLocks noChangeAspect="1"/>
          </p:cNvSpPr>
          <p:nvPr/>
        </p:nvSpPr>
        <p:spPr>
          <a:xfrm>
            <a:off x="0" y="5449518"/>
            <a:ext cx="1404000" cy="1404000"/>
          </a:xfrm>
          <a:prstGeom prst="triangle">
            <a:avLst>
              <a:gd name="adj" fmla="val 0"/>
            </a:avLst>
          </a:prstGeom>
          <a:solidFill>
            <a:srgbClr val="BEC1F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>
            <a:off x="0" y="5697035"/>
            <a:ext cx="1152000" cy="1152000"/>
          </a:xfrm>
          <a:prstGeom prst="triangle">
            <a:avLst>
              <a:gd name="adj" fmla="val 0"/>
            </a:avLst>
          </a:prstGeom>
          <a:solidFill>
            <a:srgbClr val="9297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>
            <a:off x="0" y="5944553"/>
            <a:ext cx="900000" cy="900000"/>
          </a:xfrm>
          <a:prstGeom prst="triangle">
            <a:avLst>
              <a:gd name="adj" fmla="val 0"/>
            </a:avLst>
          </a:prstGeom>
          <a:solidFill>
            <a:srgbClr val="646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等腰三角形 14"/>
          <p:cNvSpPr>
            <a:spLocks noChangeAspect="1"/>
          </p:cNvSpPr>
          <p:nvPr/>
        </p:nvSpPr>
        <p:spPr>
          <a:xfrm flipH="1" flipV="1">
            <a:off x="10536000" y="-4482"/>
            <a:ext cx="1656000" cy="1656000"/>
          </a:xfrm>
          <a:prstGeom prst="triangle">
            <a:avLst>
              <a:gd name="adj" fmla="val 0"/>
            </a:avLst>
          </a:prstGeom>
          <a:solidFill>
            <a:srgbClr val="EAEB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/>
          <p:cNvSpPr>
            <a:spLocks noChangeAspect="1"/>
          </p:cNvSpPr>
          <p:nvPr/>
        </p:nvSpPr>
        <p:spPr>
          <a:xfrm flipH="1" flipV="1">
            <a:off x="10788000" y="-2988"/>
            <a:ext cx="1404000" cy="1404000"/>
          </a:xfrm>
          <a:prstGeom prst="triangle">
            <a:avLst>
              <a:gd name="adj" fmla="val 0"/>
            </a:avLst>
          </a:prstGeom>
          <a:solidFill>
            <a:srgbClr val="BEC1F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等腰三角形 16"/>
          <p:cNvSpPr>
            <a:spLocks noChangeAspect="1"/>
          </p:cNvSpPr>
          <p:nvPr/>
        </p:nvSpPr>
        <p:spPr>
          <a:xfrm flipH="1" flipV="1">
            <a:off x="11040000" y="-1494"/>
            <a:ext cx="1152000" cy="1152000"/>
          </a:xfrm>
          <a:prstGeom prst="triangle">
            <a:avLst>
              <a:gd name="adj" fmla="val 0"/>
            </a:avLst>
          </a:prstGeom>
          <a:solidFill>
            <a:srgbClr val="9297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" name="等腰三角形 13"/>
          <p:cNvSpPr>
            <a:spLocks noChangeAspect="1"/>
          </p:cNvSpPr>
          <p:nvPr/>
        </p:nvSpPr>
        <p:spPr>
          <a:xfrm flipH="1" flipV="1">
            <a:off x="11292000" y="0"/>
            <a:ext cx="900000" cy="900000"/>
          </a:xfrm>
          <a:prstGeom prst="triangle">
            <a:avLst>
              <a:gd name="adj" fmla="val 0"/>
            </a:avLst>
          </a:prstGeom>
          <a:solidFill>
            <a:srgbClr val="646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等腰三角形 24"/>
          <p:cNvSpPr/>
          <p:nvPr/>
        </p:nvSpPr>
        <p:spPr>
          <a:xfrm rot="911223">
            <a:off x="298641" y="23286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等腰三角形 25"/>
          <p:cNvSpPr/>
          <p:nvPr/>
        </p:nvSpPr>
        <p:spPr>
          <a:xfrm rot="911223">
            <a:off x="1546319" y="11288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等腰三角形 26"/>
          <p:cNvSpPr/>
          <p:nvPr/>
        </p:nvSpPr>
        <p:spPr>
          <a:xfrm rot="911223">
            <a:off x="2831734" y="11288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等腰三角形 27"/>
          <p:cNvSpPr/>
          <p:nvPr/>
        </p:nvSpPr>
        <p:spPr>
          <a:xfrm rot="911223">
            <a:off x="4092718" y="11028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等腰三角形 28"/>
          <p:cNvSpPr/>
          <p:nvPr/>
        </p:nvSpPr>
        <p:spPr>
          <a:xfrm rot="911223">
            <a:off x="5392865" y="13166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等腰三角形 29"/>
          <p:cNvSpPr/>
          <p:nvPr/>
        </p:nvSpPr>
        <p:spPr>
          <a:xfrm rot="911223">
            <a:off x="298641" y="138246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等腰三角形 30"/>
          <p:cNvSpPr/>
          <p:nvPr/>
        </p:nvSpPr>
        <p:spPr>
          <a:xfrm rot="3300520">
            <a:off x="11680851" y="1408730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等腰三角形 31"/>
          <p:cNvSpPr/>
          <p:nvPr/>
        </p:nvSpPr>
        <p:spPr>
          <a:xfrm rot="911223">
            <a:off x="10432771" y="12614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等腰三角形 32"/>
          <p:cNvSpPr/>
          <p:nvPr/>
        </p:nvSpPr>
        <p:spPr>
          <a:xfrm rot="911223">
            <a:off x="7879919" y="10476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等腰三角形 33"/>
          <p:cNvSpPr/>
          <p:nvPr/>
        </p:nvSpPr>
        <p:spPr>
          <a:xfrm rot="911223">
            <a:off x="9188947" y="9924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等腰三角形 34"/>
          <p:cNvSpPr/>
          <p:nvPr/>
        </p:nvSpPr>
        <p:spPr>
          <a:xfrm rot="911223">
            <a:off x="11690807" y="265241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等腰三角形 35"/>
          <p:cNvSpPr/>
          <p:nvPr/>
        </p:nvSpPr>
        <p:spPr>
          <a:xfrm rot="911223">
            <a:off x="6654668" y="13166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等腰三角形 36"/>
          <p:cNvSpPr/>
          <p:nvPr/>
        </p:nvSpPr>
        <p:spPr>
          <a:xfrm rot="911223">
            <a:off x="10452017" y="644982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等腰三角形 37"/>
          <p:cNvSpPr/>
          <p:nvPr/>
        </p:nvSpPr>
        <p:spPr>
          <a:xfrm rot="911223">
            <a:off x="11725061" y="522504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等腰三角形 38"/>
          <p:cNvSpPr/>
          <p:nvPr/>
        </p:nvSpPr>
        <p:spPr>
          <a:xfrm>
            <a:off x="11075670" y="204516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等腰三角形 39"/>
          <p:cNvSpPr/>
          <p:nvPr/>
        </p:nvSpPr>
        <p:spPr>
          <a:xfrm rot="911223">
            <a:off x="9163629" y="643262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等腰三角形 40"/>
          <p:cNvSpPr/>
          <p:nvPr/>
        </p:nvSpPr>
        <p:spPr>
          <a:xfrm rot="911223">
            <a:off x="11690806" y="3938729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等腰三角形 41"/>
          <p:cNvSpPr/>
          <p:nvPr/>
        </p:nvSpPr>
        <p:spPr>
          <a:xfrm rot="911223">
            <a:off x="11182319" y="574959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等腰三角形 42"/>
          <p:cNvSpPr/>
          <p:nvPr/>
        </p:nvSpPr>
        <p:spPr>
          <a:xfrm rot="911223">
            <a:off x="5354974" y="650134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等腰三角形 43"/>
          <p:cNvSpPr/>
          <p:nvPr/>
        </p:nvSpPr>
        <p:spPr>
          <a:xfrm rot="911223">
            <a:off x="904821" y="80544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等腰三角形 44"/>
          <p:cNvSpPr/>
          <p:nvPr/>
        </p:nvSpPr>
        <p:spPr>
          <a:xfrm rot="911223">
            <a:off x="3494320" y="215576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等腰三角形 45"/>
          <p:cNvSpPr/>
          <p:nvPr/>
        </p:nvSpPr>
        <p:spPr>
          <a:xfrm rot="911223">
            <a:off x="3166938" y="3176054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等腰三角形 46"/>
          <p:cNvSpPr/>
          <p:nvPr/>
        </p:nvSpPr>
        <p:spPr>
          <a:xfrm rot="20251705">
            <a:off x="7235270" y="4241544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/>
          <p:cNvSpPr/>
          <p:nvPr/>
        </p:nvSpPr>
        <p:spPr>
          <a:xfrm rot="911223">
            <a:off x="4279766" y="440321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等腰三角形 48"/>
          <p:cNvSpPr/>
          <p:nvPr/>
        </p:nvSpPr>
        <p:spPr>
          <a:xfrm rot="911223">
            <a:off x="5706503" y="317614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等腰三角形 49"/>
          <p:cNvSpPr/>
          <p:nvPr/>
        </p:nvSpPr>
        <p:spPr>
          <a:xfrm rot="911223">
            <a:off x="6785288" y="335801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等腰三角形 50"/>
          <p:cNvSpPr/>
          <p:nvPr/>
        </p:nvSpPr>
        <p:spPr>
          <a:xfrm rot="911223">
            <a:off x="4618639" y="137226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等腰三角形 51"/>
          <p:cNvSpPr/>
          <p:nvPr/>
        </p:nvSpPr>
        <p:spPr>
          <a:xfrm rot="20901012">
            <a:off x="11182319" y="330191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等腰三角形 52"/>
          <p:cNvSpPr/>
          <p:nvPr/>
        </p:nvSpPr>
        <p:spPr>
          <a:xfrm rot="911223">
            <a:off x="7919537" y="646029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等腰三角形 53"/>
          <p:cNvSpPr/>
          <p:nvPr/>
        </p:nvSpPr>
        <p:spPr>
          <a:xfrm rot="3608851">
            <a:off x="298641" y="517584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等腰三角形 54"/>
          <p:cNvSpPr/>
          <p:nvPr/>
        </p:nvSpPr>
        <p:spPr>
          <a:xfrm rot="911223">
            <a:off x="4144002" y="229246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等腰三角形 55"/>
          <p:cNvSpPr/>
          <p:nvPr/>
        </p:nvSpPr>
        <p:spPr>
          <a:xfrm rot="911223">
            <a:off x="5974944" y="2519009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等腰三角形 56"/>
          <p:cNvSpPr/>
          <p:nvPr/>
        </p:nvSpPr>
        <p:spPr>
          <a:xfrm rot="911223">
            <a:off x="8458891" y="1502450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等腰三角形 57"/>
          <p:cNvSpPr/>
          <p:nvPr/>
        </p:nvSpPr>
        <p:spPr>
          <a:xfrm rot="911223">
            <a:off x="3126633" y="699830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等腰三角形 58"/>
          <p:cNvSpPr/>
          <p:nvPr/>
        </p:nvSpPr>
        <p:spPr>
          <a:xfrm rot="911223">
            <a:off x="4144002" y="67408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等腰三角形 59"/>
          <p:cNvSpPr/>
          <p:nvPr/>
        </p:nvSpPr>
        <p:spPr>
          <a:xfrm rot="20273936">
            <a:off x="5265513" y="505585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等腰三角形 60"/>
          <p:cNvSpPr/>
          <p:nvPr/>
        </p:nvSpPr>
        <p:spPr>
          <a:xfrm rot="911223">
            <a:off x="5354975" y="456378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等腰三角形 61"/>
          <p:cNvSpPr/>
          <p:nvPr/>
        </p:nvSpPr>
        <p:spPr>
          <a:xfrm rot="911223">
            <a:off x="4325896" y="360147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等腰三角形 62"/>
          <p:cNvSpPr/>
          <p:nvPr/>
        </p:nvSpPr>
        <p:spPr>
          <a:xfrm rot="20107117">
            <a:off x="11123698" y="4635414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等腰三角形 63"/>
          <p:cNvSpPr/>
          <p:nvPr/>
        </p:nvSpPr>
        <p:spPr>
          <a:xfrm rot="911223">
            <a:off x="6637256" y="646029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等腰三角形 64"/>
          <p:cNvSpPr/>
          <p:nvPr/>
        </p:nvSpPr>
        <p:spPr>
          <a:xfrm rot="20710157">
            <a:off x="2574442" y="149224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等腰三角形 65"/>
          <p:cNvSpPr/>
          <p:nvPr/>
        </p:nvSpPr>
        <p:spPr>
          <a:xfrm rot="911223">
            <a:off x="2011572" y="75982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等腰三角形 66"/>
          <p:cNvSpPr/>
          <p:nvPr/>
        </p:nvSpPr>
        <p:spPr>
          <a:xfrm rot="911223">
            <a:off x="8111678" y="76124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等腰三角形 67"/>
          <p:cNvSpPr/>
          <p:nvPr/>
        </p:nvSpPr>
        <p:spPr>
          <a:xfrm rot="16743358">
            <a:off x="5056680" y="245420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等腰三角形 68"/>
          <p:cNvSpPr/>
          <p:nvPr/>
        </p:nvSpPr>
        <p:spPr>
          <a:xfrm rot="911223">
            <a:off x="5648785" y="149224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等腰三角形 69"/>
          <p:cNvSpPr/>
          <p:nvPr/>
        </p:nvSpPr>
        <p:spPr>
          <a:xfrm rot="18945173">
            <a:off x="2574443" y="362944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等腰三角形 70"/>
          <p:cNvSpPr/>
          <p:nvPr/>
        </p:nvSpPr>
        <p:spPr>
          <a:xfrm rot="911223">
            <a:off x="1356668" y="3592559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等腰三角形 71"/>
          <p:cNvSpPr/>
          <p:nvPr/>
        </p:nvSpPr>
        <p:spPr>
          <a:xfrm rot="911223">
            <a:off x="6831016" y="1438309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等腰三角形 72"/>
          <p:cNvSpPr/>
          <p:nvPr/>
        </p:nvSpPr>
        <p:spPr>
          <a:xfrm rot="911223">
            <a:off x="263056" y="270053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等腰三角形 73"/>
          <p:cNvSpPr/>
          <p:nvPr/>
        </p:nvSpPr>
        <p:spPr>
          <a:xfrm rot="911223">
            <a:off x="4086264" y="644982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等腰三角形 74"/>
          <p:cNvSpPr/>
          <p:nvPr/>
        </p:nvSpPr>
        <p:spPr>
          <a:xfrm rot="911223">
            <a:off x="1584543" y="227982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等腰三角形 75"/>
          <p:cNvSpPr/>
          <p:nvPr/>
        </p:nvSpPr>
        <p:spPr>
          <a:xfrm rot="911223">
            <a:off x="1382807" y="145028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等腰三角形 76"/>
          <p:cNvSpPr/>
          <p:nvPr/>
        </p:nvSpPr>
        <p:spPr>
          <a:xfrm rot="911223">
            <a:off x="6569774" y="569852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等腰三角形 77"/>
          <p:cNvSpPr/>
          <p:nvPr/>
        </p:nvSpPr>
        <p:spPr>
          <a:xfrm rot="17682598">
            <a:off x="7046529" y="233422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等腰三角形 78"/>
          <p:cNvSpPr/>
          <p:nvPr/>
        </p:nvSpPr>
        <p:spPr>
          <a:xfrm rot="911223">
            <a:off x="774199" y="282052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等腰三角形 79"/>
          <p:cNvSpPr/>
          <p:nvPr/>
        </p:nvSpPr>
        <p:spPr>
          <a:xfrm rot="911223">
            <a:off x="8589512" y="405871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等腰三角形 80"/>
          <p:cNvSpPr/>
          <p:nvPr/>
        </p:nvSpPr>
        <p:spPr>
          <a:xfrm rot="911223">
            <a:off x="9450188" y="91651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等腰三角形 81"/>
          <p:cNvSpPr/>
          <p:nvPr/>
        </p:nvSpPr>
        <p:spPr>
          <a:xfrm rot="20114481">
            <a:off x="5734819" y="392721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等腰三角形 82"/>
          <p:cNvSpPr/>
          <p:nvPr/>
        </p:nvSpPr>
        <p:spPr>
          <a:xfrm rot="911223">
            <a:off x="292658" y="396416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等腰三角形 83"/>
          <p:cNvSpPr/>
          <p:nvPr/>
        </p:nvSpPr>
        <p:spPr>
          <a:xfrm rot="911223">
            <a:off x="2831734" y="642414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等腰三角形 84"/>
          <p:cNvSpPr/>
          <p:nvPr/>
        </p:nvSpPr>
        <p:spPr>
          <a:xfrm rot="911223">
            <a:off x="7817885" y="348516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等腰三角形 85"/>
          <p:cNvSpPr/>
          <p:nvPr/>
        </p:nvSpPr>
        <p:spPr>
          <a:xfrm rot="911223">
            <a:off x="10452016" y="434941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等腰三角形 86"/>
          <p:cNvSpPr/>
          <p:nvPr/>
        </p:nvSpPr>
        <p:spPr>
          <a:xfrm rot="911223">
            <a:off x="7920079" y="568382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等腰三角形 87"/>
          <p:cNvSpPr/>
          <p:nvPr/>
        </p:nvSpPr>
        <p:spPr>
          <a:xfrm rot="911223">
            <a:off x="10309209" y="547324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等腰三角形 88"/>
          <p:cNvSpPr/>
          <p:nvPr/>
        </p:nvSpPr>
        <p:spPr>
          <a:xfrm rot="911223">
            <a:off x="6643806" y="79652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等腰三角形 89"/>
          <p:cNvSpPr/>
          <p:nvPr/>
        </p:nvSpPr>
        <p:spPr>
          <a:xfrm rot="911223">
            <a:off x="8902388" y="257419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等腰三角形 90"/>
          <p:cNvSpPr/>
          <p:nvPr/>
        </p:nvSpPr>
        <p:spPr>
          <a:xfrm rot="911223">
            <a:off x="9199743" y="565176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等腰三角形 91"/>
          <p:cNvSpPr/>
          <p:nvPr/>
        </p:nvSpPr>
        <p:spPr>
          <a:xfrm rot="911223">
            <a:off x="9706629" y="233422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等腰三角形 92"/>
          <p:cNvSpPr/>
          <p:nvPr/>
        </p:nvSpPr>
        <p:spPr>
          <a:xfrm rot="911223">
            <a:off x="10543078" y="73946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等腰三角形 93"/>
          <p:cNvSpPr/>
          <p:nvPr/>
        </p:nvSpPr>
        <p:spPr>
          <a:xfrm rot="2704627">
            <a:off x="863128" y="453042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等腰三角形 94"/>
          <p:cNvSpPr/>
          <p:nvPr/>
        </p:nvSpPr>
        <p:spPr>
          <a:xfrm rot="911223">
            <a:off x="2550732" y="247424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等腰三角形 95"/>
          <p:cNvSpPr/>
          <p:nvPr/>
        </p:nvSpPr>
        <p:spPr>
          <a:xfrm rot="911223">
            <a:off x="5317922" y="5713214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等腰三角形 96"/>
          <p:cNvSpPr/>
          <p:nvPr/>
        </p:nvSpPr>
        <p:spPr>
          <a:xfrm rot="911223">
            <a:off x="3935449" y="571321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等腰三角形 97"/>
          <p:cNvSpPr/>
          <p:nvPr/>
        </p:nvSpPr>
        <p:spPr>
          <a:xfrm rot="911223">
            <a:off x="6550706" y="493587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等腰三角形 98"/>
          <p:cNvSpPr/>
          <p:nvPr/>
        </p:nvSpPr>
        <p:spPr>
          <a:xfrm rot="911223">
            <a:off x="1651339" y="461500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等腰三角形 99"/>
          <p:cNvSpPr/>
          <p:nvPr/>
        </p:nvSpPr>
        <p:spPr>
          <a:xfrm rot="911223">
            <a:off x="2086620" y="5295824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等腰三角形 100"/>
          <p:cNvSpPr/>
          <p:nvPr/>
        </p:nvSpPr>
        <p:spPr>
          <a:xfrm rot="911223">
            <a:off x="10426319" y="304636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等腰三角形 101"/>
          <p:cNvSpPr/>
          <p:nvPr/>
        </p:nvSpPr>
        <p:spPr>
          <a:xfrm rot="911223">
            <a:off x="3166938" y="417869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等腰三角形 102"/>
          <p:cNvSpPr/>
          <p:nvPr/>
        </p:nvSpPr>
        <p:spPr>
          <a:xfrm rot="911223">
            <a:off x="9706630" y="354672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等腰三角形 103"/>
          <p:cNvSpPr/>
          <p:nvPr/>
        </p:nvSpPr>
        <p:spPr>
          <a:xfrm rot="2340943">
            <a:off x="1501412" y="643262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等腰三角形 104"/>
          <p:cNvSpPr/>
          <p:nvPr/>
        </p:nvSpPr>
        <p:spPr>
          <a:xfrm rot="911223">
            <a:off x="2776048" y="5698524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等腰三角形 105"/>
          <p:cNvSpPr/>
          <p:nvPr/>
        </p:nvSpPr>
        <p:spPr>
          <a:xfrm rot="911223">
            <a:off x="7919538" y="264540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等腰三角形 106"/>
          <p:cNvSpPr/>
          <p:nvPr/>
        </p:nvSpPr>
        <p:spPr>
          <a:xfrm rot="911223">
            <a:off x="2289491" y="462347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等腰三角形 107"/>
          <p:cNvSpPr/>
          <p:nvPr/>
        </p:nvSpPr>
        <p:spPr>
          <a:xfrm rot="21159762">
            <a:off x="8079126" y="493587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等腰三角形 108"/>
          <p:cNvSpPr/>
          <p:nvPr/>
        </p:nvSpPr>
        <p:spPr>
          <a:xfrm rot="911223">
            <a:off x="10276965" y="188927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等腰三角形 109"/>
          <p:cNvSpPr/>
          <p:nvPr/>
        </p:nvSpPr>
        <p:spPr>
          <a:xfrm rot="911223">
            <a:off x="5448543" y="75982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等腰三角形 110"/>
          <p:cNvSpPr/>
          <p:nvPr/>
        </p:nvSpPr>
        <p:spPr>
          <a:xfrm rot="911223">
            <a:off x="9466460" y="451919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等腰三角形 111"/>
          <p:cNvSpPr/>
          <p:nvPr/>
        </p:nvSpPr>
        <p:spPr>
          <a:xfrm rot="911223">
            <a:off x="3513090" y="498507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等腰三角形 112"/>
          <p:cNvSpPr/>
          <p:nvPr/>
        </p:nvSpPr>
        <p:spPr>
          <a:xfrm rot="911223">
            <a:off x="11807623" y="635112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等腰三角形 113"/>
          <p:cNvSpPr/>
          <p:nvPr/>
        </p:nvSpPr>
        <p:spPr>
          <a:xfrm rot="2463735">
            <a:off x="848939" y="572624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矩形 114"/>
          <p:cNvSpPr/>
          <p:nvPr/>
        </p:nvSpPr>
        <p:spPr>
          <a:xfrm>
            <a:off x="738608" y="870549"/>
            <a:ext cx="10639936" cy="5602410"/>
          </a:xfrm>
          <a:prstGeom prst="rect">
            <a:avLst/>
          </a:prstGeom>
          <a:solidFill>
            <a:srgbClr val="737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矩形 115"/>
          <p:cNvSpPr/>
          <p:nvPr/>
        </p:nvSpPr>
        <p:spPr>
          <a:xfrm>
            <a:off x="860531" y="1001621"/>
            <a:ext cx="10404000" cy="53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矩形 116"/>
          <p:cNvSpPr/>
          <p:nvPr/>
        </p:nvSpPr>
        <p:spPr>
          <a:xfrm>
            <a:off x="844201" y="1010536"/>
            <a:ext cx="10404000" cy="5364000"/>
          </a:xfrm>
          <a:prstGeom prst="rect">
            <a:avLst/>
          </a:prstGeom>
          <a:blipFill dpi="0" rotWithShape="1">
            <a:blip r:embed="rId1" cstate="email">
              <a:alphaModFix amt="13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/>
          <p:nvPr/>
        </p:nvPicPr>
        <p:blipFill>
          <a:blip r:embed="rId2"/>
          <a:stretch>
            <a:fillRect/>
          </a:stretch>
        </p:blipFill>
        <p:spPr>
          <a:xfrm>
            <a:off x="7345045" y="3035300"/>
            <a:ext cx="3695065" cy="25266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矩形 21"/>
          <p:cNvSpPr>
            <a:spLocks noChangeAspect="1"/>
          </p:cNvSpPr>
          <p:nvPr/>
        </p:nvSpPr>
        <p:spPr>
          <a:xfrm>
            <a:off x="199087" y="424083"/>
            <a:ext cx="2935799" cy="292819"/>
          </a:xfrm>
          <a:custGeom>
            <a:avLst/>
            <a:gdLst>
              <a:gd name="connsiteX0" fmla="*/ 0 w 4494531"/>
              <a:gd name="connsiteY0" fmla="*/ 0 h 523911"/>
              <a:gd name="connsiteX1" fmla="*/ 4494531 w 4494531"/>
              <a:gd name="connsiteY1" fmla="*/ 0 h 523911"/>
              <a:gd name="connsiteX2" fmla="*/ 4494531 w 4494531"/>
              <a:gd name="connsiteY2" fmla="*/ 523911 h 523911"/>
              <a:gd name="connsiteX3" fmla="*/ 0 w 4494531"/>
              <a:gd name="connsiteY3" fmla="*/ 523911 h 523911"/>
              <a:gd name="connsiteX4" fmla="*/ 0 w 4494531"/>
              <a:gd name="connsiteY4" fmla="*/ 0 h 523911"/>
              <a:gd name="connsiteX0-1" fmla="*/ 0 w 4494531"/>
              <a:gd name="connsiteY0-2" fmla="*/ 0 h 523911"/>
              <a:gd name="connsiteX1-3" fmla="*/ 4064225 w 4494531"/>
              <a:gd name="connsiteY1-4" fmla="*/ 0 h 523911"/>
              <a:gd name="connsiteX2-5" fmla="*/ 4494531 w 4494531"/>
              <a:gd name="connsiteY2-6" fmla="*/ 523911 h 523911"/>
              <a:gd name="connsiteX3-7" fmla="*/ 0 w 4494531"/>
              <a:gd name="connsiteY3-8" fmla="*/ 523911 h 523911"/>
              <a:gd name="connsiteX4-9" fmla="*/ 0 w 4494531"/>
              <a:gd name="connsiteY4-10" fmla="*/ 0 h 5239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494531" h="523911">
                <a:moveTo>
                  <a:pt x="0" y="0"/>
                </a:moveTo>
                <a:lnTo>
                  <a:pt x="4064225" y="0"/>
                </a:lnTo>
                <a:lnTo>
                  <a:pt x="4494531" y="523911"/>
                </a:lnTo>
                <a:lnTo>
                  <a:pt x="0" y="523911"/>
                </a:lnTo>
                <a:lnTo>
                  <a:pt x="0" y="0"/>
                </a:lnTo>
                <a:close/>
              </a:path>
            </a:pathLst>
          </a:custGeom>
          <a:solidFill>
            <a:srgbClr val="76DE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>
            <a:spLocks noChangeAspect="1"/>
          </p:cNvSpPr>
          <p:nvPr/>
        </p:nvSpPr>
        <p:spPr>
          <a:xfrm>
            <a:off x="199087" y="280992"/>
            <a:ext cx="2727947" cy="435910"/>
          </a:xfrm>
          <a:custGeom>
            <a:avLst/>
            <a:gdLst>
              <a:gd name="connsiteX0" fmla="*/ 0 w 4101353"/>
              <a:gd name="connsiteY0" fmla="*/ 0 h 779930"/>
              <a:gd name="connsiteX1" fmla="*/ 4101353 w 4101353"/>
              <a:gd name="connsiteY1" fmla="*/ 0 h 779930"/>
              <a:gd name="connsiteX2" fmla="*/ 4101353 w 4101353"/>
              <a:gd name="connsiteY2" fmla="*/ 779930 h 779930"/>
              <a:gd name="connsiteX3" fmla="*/ 0 w 4101353"/>
              <a:gd name="connsiteY3" fmla="*/ 779930 h 779930"/>
              <a:gd name="connsiteX4" fmla="*/ 0 w 4101353"/>
              <a:gd name="connsiteY4" fmla="*/ 0 h 779930"/>
              <a:gd name="connsiteX0-1" fmla="*/ 0 w 4101353"/>
              <a:gd name="connsiteY0-2" fmla="*/ 0 h 779930"/>
              <a:gd name="connsiteX1-3" fmla="*/ 3576917 w 4101353"/>
              <a:gd name="connsiteY1-4" fmla="*/ 0 h 779930"/>
              <a:gd name="connsiteX2-5" fmla="*/ 4101353 w 4101353"/>
              <a:gd name="connsiteY2-6" fmla="*/ 779930 h 779930"/>
              <a:gd name="connsiteX3-7" fmla="*/ 0 w 4101353"/>
              <a:gd name="connsiteY3-8" fmla="*/ 779930 h 779930"/>
              <a:gd name="connsiteX4-9" fmla="*/ 0 w 4101353"/>
              <a:gd name="connsiteY4-10" fmla="*/ 0 h 7799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101353" h="779930">
                <a:moveTo>
                  <a:pt x="0" y="0"/>
                </a:moveTo>
                <a:lnTo>
                  <a:pt x="3576917" y="0"/>
                </a:lnTo>
                <a:lnTo>
                  <a:pt x="4101353" y="779930"/>
                </a:lnTo>
                <a:lnTo>
                  <a:pt x="0" y="779930"/>
                </a:lnTo>
                <a:lnTo>
                  <a:pt x="0" y="0"/>
                </a:lnTo>
                <a:close/>
              </a:path>
            </a:pathLst>
          </a:custGeom>
          <a:solidFill>
            <a:srgbClr val="737A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文本框 117"/>
          <p:cNvSpPr txBox="1"/>
          <p:nvPr/>
        </p:nvSpPr>
        <p:spPr>
          <a:xfrm>
            <a:off x="519982" y="321463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选题背景</a:t>
            </a:r>
            <a:endParaRPr lang="zh-CN" altLang="en-US" dirty="0">
              <a:solidFill>
                <a:schemeClr val="bg1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44905" y="1225550"/>
            <a:ext cx="620014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/>
            <a:r>
              <a:rPr lang="en-US" altLang="zh-CN" sz="2400">
                <a:solidFill>
                  <a:srgbClr val="707BE3"/>
                </a:solidFill>
              </a:rPr>
              <a:t> </a:t>
            </a:r>
            <a:r>
              <a:rPr lang="zh-CN" altLang="en-US" sz="2400">
                <a:solidFill>
                  <a:srgbClr val="707BE3"/>
                </a:solidFill>
              </a:rPr>
              <a:t>目前，在市场上已有一些校园游戏类App，如“腾讯智慧校园”等。这些App的游戏内容相对来说比较</a:t>
            </a:r>
            <a:r>
              <a:rPr lang="zh-CN" altLang="en-US" sz="2400">
                <a:solidFill>
                  <a:srgbClr val="FCB6AB"/>
                </a:solidFill>
              </a:rPr>
              <a:t>单一</a:t>
            </a:r>
            <a:r>
              <a:rPr lang="zh-CN" altLang="en-US" sz="2400">
                <a:solidFill>
                  <a:srgbClr val="707BE3"/>
                </a:solidFill>
              </a:rPr>
              <a:t>，缺乏教育性和创新性。</a:t>
            </a:r>
            <a:endParaRPr lang="zh-CN" altLang="en-US" sz="2400">
              <a:solidFill>
                <a:srgbClr val="707BE3"/>
              </a:solidFill>
            </a:endParaRPr>
          </a:p>
          <a:p>
            <a:pPr indent="457200"/>
            <a:r>
              <a:rPr lang="zh-CN" altLang="en-US" sz="2400">
                <a:solidFill>
                  <a:srgbClr val="707BE3"/>
                </a:solidFill>
              </a:rPr>
              <a:t> 同时，大多数App</a:t>
            </a:r>
            <a:r>
              <a:rPr lang="zh-CN" altLang="en-US" sz="2400">
                <a:solidFill>
                  <a:srgbClr val="76DED7"/>
                </a:solidFill>
              </a:rPr>
              <a:t>缺乏与智慧校园的结合</a:t>
            </a:r>
            <a:r>
              <a:rPr lang="zh-CN" altLang="en-US" sz="2400">
                <a:solidFill>
                  <a:srgbClr val="707BE3"/>
                </a:solidFill>
              </a:rPr>
              <a:t>，无法提供相关的校园服务和教育资源。因此，智慧校园户外娱乐App有着很好的市场前景和发展潜力。</a:t>
            </a:r>
            <a:endParaRPr lang="zh-CN" altLang="en-US" sz="2400">
              <a:solidFill>
                <a:srgbClr val="707BE3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405370" y="5674360"/>
            <a:ext cx="35744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707BE3"/>
                </a:solidFill>
              </a:rPr>
              <a:t>目前腾讯智慧校园小程序校园生活涉嫌违规停用了</a:t>
            </a:r>
            <a:endParaRPr lang="zh-CN" altLang="en-US" sz="1200">
              <a:solidFill>
                <a:srgbClr val="707BE3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50" y="3567430"/>
            <a:ext cx="3754120" cy="2549525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4"/>
          <a:stretch>
            <a:fillRect/>
          </a:stretch>
        </p:blipFill>
        <p:spPr>
          <a:xfrm>
            <a:off x="7289165" y="1095375"/>
            <a:ext cx="3690620" cy="200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818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rot="2940000" flipH="1">
            <a:off x="4612193" y="-1202961"/>
            <a:ext cx="1956848" cy="9360000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rot="2940000" flipH="1">
            <a:off x="460951" y="-990603"/>
            <a:ext cx="340187" cy="32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 rot="2940000" flipH="1">
            <a:off x="2111365" y="-546571"/>
            <a:ext cx="340187" cy="1440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 rot="2940000" flipH="1">
            <a:off x="1219381" y="4179649"/>
            <a:ext cx="576000" cy="1440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rot="2940000" flipH="1">
            <a:off x="-127865" y="4822255"/>
            <a:ext cx="300070" cy="972000"/>
          </a:xfrm>
          <a:prstGeom prst="rect">
            <a:avLst/>
          </a:prstGeom>
          <a:solidFill>
            <a:srgbClr val="FC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rot="2940000" flipH="1">
            <a:off x="4680393" y="-534373"/>
            <a:ext cx="72000" cy="10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rot="2940000" flipH="1">
            <a:off x="5138456" y="-681053"/>
            <a:ext cx="340187" cy="1440000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 rot="2940000" flipH="1">
            <a:off x="7043599" y="-300817"/>
            <a:ext cx="144000" cy="1044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rot="2940000" flipH="1">
            <a:off x="6642500" y="1827979"/>
            <a:ext cx="72000" cy="756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 rot="2940000" flipH="1">
            <a:off x="6417075" y="1406801"/>
            <a:ext cx="72000" cy="540000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2940000" flipH="1">
            <a:off x="9717550" y="394363"/>
            <a:ext cx="101894" cy="995722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 rot="2940000" flipH="1">
            <a:off x="11451425" y="633882"/>
            <a:ext cx="525126" cy="3461067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 rot="2940000" flipH="1">
            <a:off x="10429147" y="-1303221"/>
            <a:ext cx="473368" cy="5355908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 rot="2940000" flipH="1">
            <a:off x="11115385" y="3620903"/>
            <a:ext cx="619753" cy="5355908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 rot="2940000" flipH="1">
            <a:off x="5043710" y="6127148"/>
            <a:ext cx="403014" cy="1217552"/>
          </a:xfrm>
          <a:prstGeom prst="rect">
            <a:avLst/>
          </a:prstGeom>
          <a:solidFill>
            <a:srgbClr val="F6D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 rot="2940000" flipH="1">
            <a:off x="11845251" y="1365755"/>
            <a:ext cx="151403" cy="3251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 flipH="1">
            <a:off x="1507381" y="1074104"/>
            <a:ext cx="9137106" cy="4709409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 rot="2940000" flipH="1">
            <a:off x="-558443" y="1294541"/>
            <a:ext cx="72000" cy="3251054"/>
          </a:xfrm>
          <a:prstGeom prst="rect">
            <a:avLst/>
          </a:prstGeom>
          <a:solidFill>
            <a:srgbClr val="F6D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940000" flipH="1">
            <a:off x="11334431" y="4460902"/>
            <a:ext cx="72000" cy="2880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2940000" flipH="1">
            <a:off x="11660934" y="4426005"/>
            <a:ext cx="288000" cy="1044000"/>
          </a:xfrm>
          <a:prstGeom prst="rect">
            <a:avLst/>
          </a:prstGeom>
          <a:solidFill>
            <a:srgbClr val="FC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rot="2940000" flipH="1">
            <a:off x="10367460" y="1569392"/>
            <a:ext cx="36000" cy="1512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: 形状 27"/>
          <p:cNvSpPr/>
          <p:nvPr/>
        </p:nvSpPr>
        <p:spPr>
          <a:xfrm>
            <a:off x="1353507" y="940034"/>
            <a:ext cx="9484986" cy="5059171"/>
          </a:xfrm>
          <a:custGeom>
            <a:avLst/>
            <a:gdLst>
              <a:gd name="connsiteX0" fmla="*/ 0 w 9484986"/>
              <a:gd name="connsiteY0" fmla="*/ 0 h 5059171"/>
              <a:gd name="connsiteX1" fmla="*/ 9230396 w 9484986"/>
              <a:gd name="connsiteY1" fmla="*/ 0 h 5059171"/>
              <a:gd name="connsiteX2" fmla="*/ 9484986 w 9484986"/>
              <a:gd name="connsiteY2" fmla="*/ 254590 h 5059171"/>
              <a:gd name="connsiteX3" fmla="*/ 9484986 w 9484986"/>
              <a:gd name="connsiteY3" fmla="*/ 5059171 h 5059171"/>
              <a:gd name="connsiteX4" fmla="*/ 7738185 w 9484986"/>
              <a:gd name="connsiteY4" fmla="*/ 5059171 h 5059171"/>
              <a:gd name="connsiteX5" fmla="*/ 7673466 w 9484986"/>
              <a:gd name="connsiteY5" fmla="*/ 4800299 h 5059171"/>
              <a:gd name="connsiteX6" fmla="*/ 9219661 w 9484986"/>
              <a:gd name="connsiteY6" fmla="*/ 4800299 h 5059171"/>
              <a:gd name="connsiteX7" fmla="*/ 9219661 w 9484986"/>
              <a:gd name="connsiteY7" fmla="*/ 271735 h 5059171"/>
              <a:gd name="connsiteX8" fmla="*/ 269603 w 9484986"/>
              <a:gd name="connsiteY8" fmla="*/ 271735 h 5059171"/>
              <a:gd name="connsiteX9" fmla="*/ 269603 w 9484986"/>
              <a:gd name="connsiteY9" fmla="*/ 4800299 h 5059171"/>
              <a:gd name="connsiteX10" fmla="*/ 2912395 w 9484986"/>
              <a:gd name="connsiteY10" fmla="*/ 4800299 h 5059171"/>
              <a:gd name="connsiteX11" fmla="*/ 2977112 w 9484986"/>
              <a:gd name="connsiteY11" fmla="*/ 5059171 h 5059171"/>
              <a:gd name="connsiteX12" fmla="*/ 222122 w 9484986"/>
              <a:gd name="connsiteY12" fmla="*/ 5059171 h 5059171"/>
              <a:gd name="connsiteX13" fmla="*/ 0 w 9484986"/>
              <a:gd name="connsiteY13" fmla="*/ 4837049 h 505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84986" h="5059171">
                <a:moveTo>
                  <a:pt x="0" y="0"/>
                </a:moveTo>
                <a:lnTo>
                  <a:pt x="9230396" y="0"/>
                </a:lnTo>
                <a:lnTo>
                  <a:pt x="9484986" y="254590"/>
                </a:lnTo>
                <a:lnTo>
                  <a:pt x="9484986" y="5059171"/>
                </a:lnTo>
                <a:lnTo>
                  <a:pt x="7738185" y="5059171"/>
                </a:lnTo>
                <a:lnTo>
                  <a:pt x="7673466" y="4800299"/>
                </a:lnTo>
                <a:lnTo>
                  <a:pt x="9219661" y="4800299"/>
                </a:lnTo>
                <a:lnTo>
                  <a:pt x="9219661" y="271735"/>
                </a:lnTo>
                <a:lnTo>
                  <a:pt x="269603" y="271735"/>
                </a:lnTo>
                <a:lnTo>
                  <a:pt x="269603" y="4800299"/>
                </a:lnTo>
                <a:lnTo>
                  <a:pt x="2912395" y="4800299"/>
                </a:lnTo>
                <a:lnTo>
                  <a:pt x="2977112" y="5059171"/>
                </a:lnTo>
                <a:lnTo>
                  <a:pt x="222122" y="5059171"/>
                </a:lnTo>
                <a:lnTo>
                  <a:pt x="0" y="48370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324250" y="2587909"/>
            <a:ext cx="76049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Thank You</a:t>
            </a:r>
            <a:endParaRPr lang="zh-CN" altLang="en-US" sz="9600" dirty="0">
              <a:solidFill>
                <a:schemeClr val="bg1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等腰三角形 66"/>
          <p:cNvSpPr/>
          <p:nvPr/>
        </p:nvSpPr>
        <p:spPr bwMode="auto">
          <a:xfrm>
            <a:off x="9991725" y="1006475"/>
            <a:ext cx="2200275" cy="5873750"/>
          </a:xfrm>
          <a:custGeom>
            <a:avLst/>
            <a:gdLst>
              <a:gd name="T0" fmla="*/ 182 w 2200383"/>
              <a:gd name="T1" fmla="*/ 5855387 h 5873059"/>
              <a:gd name="T2" fmla="*/ 152378 w 2200383"/>
              <a:gd name="T3" fmla="*/ 0 h 5873059"/>
              <a:gd name="T4" fmla="*/ 2200167 w 2200383"/>
              <a:gd name="T5" fmla="*/ 2480020 h 5873059"/>
              <a:gd name="T6" fmla="*/ 2190335 w 2200383"/>
              <a:gd name="T7" fmla="*/ 5874441 h 5873059"/>
              <a:gd name="T8" fmla="*/ 182 w 2200383"/>
              <a:gd name="T9" fmla="*/ 5855387 h 58730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00383" h="5873059">
                <a:moveTo>
                  <a:pt x="182" y="5854009"/>
                </a:moveTo>
                <a:cubicBezTo>
                  <a:pt x="-6231" y="3896323"/>
                  <a:pt x="158805" y="1957686"/>
                  <a:pt x="152392" y="0"/>
                </a:cubicBezTo>
                <a:lnTo>
                  <a:pt x="2200383" y="2479436"/>
                </a:lnTo>
                <a:cubicBezTo>
                  <a:pt x="2197106" y="3610644"/>
                  <a:pt x="2193828" y="4741851"/>
                  <a:pt x="2190551" y="5873059"/>
                </a:cubicBezTo>
                <a:lnTo>
                  <a:pt x="182" y="5854009"/>
                </a:lnTo>
                <a:close/>
              </a:path>
            </a:pathLst>
          </a:custGeom>
          <a:solidFill>
            <a:srgbClr val="F3F2FC">
              <a:alpha val="80000"/>
            </a:srgbClr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6" name="等腰三角形 67"/>
          <p:cNvSpPr/>
          <p:nvPr/>
        </p:nvSpPr>
        <p:spPr bwMode="auto">
          <a:xfrm>
            <a:off x="7685088" y="-85725"/>
            <a:ext cx="4197350" cy="1422400"/>
          </a:xfrm>
          <a:custGeom>
            <a:avLst/>
            <a:gdLst>
              <a:gd name="T0" fmla="*/ 4196908 w 4197792"/>
              <a:gd name="T1" fmla="*/ 19022 h 1423445"/>
              <a:gd name="T2" fmla="*/ 0 w 4197792"/>
              <a:gd name="T3" fmla="*/ 1421356 h 1423445"/>
              <a:gd name="T4" fmla="*/ 1878761 w 4197792"/>
              <a:gd name="T5" fmla="*/ 0 h 1423445"/>
              <a:gd name="T6" fmla="*/ 4196908 w 4197792"/>
              <a:gd name="T7" fmla="*/ 19022 h 14234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97792" h="1423445">
                <a:moveTo>
                  <a:pt x="4197792" y="19050"/>
                </a:moveTo>
                <a:lnTo>
                  <a:pt x="0" y="1423445"/>
                </a:lnTo>
                <a:lnTo>
                  <a:pt x="1879157" y="0"/>
                </a:lnTo>
                <a:lnTo>
                  <a:pt x="4197792" y="19050"/>
                </a:lnTo>
                <a:close/>
              </a:path>
            </a:pathLst>
          </a:custGeom>
          <a:solidFill>
            <a:srgbClr val="F3F2FC">
              <a:alpha val="55000"/>
            </a:srgbClr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7" name="等腰三角形 64"/>
          <p:cNvSpPr/>
          <p:nvPr/>
        </p:nvSpPr>
        <p:spPr bwMode="auto">
          <a:xfrm>
            <a:off x="-25083" y="2681288"/>
            <a:ext cx="6581776" cy="3795712"/>
          </a:xfrm>
          <a:custGeom>
            <a:avLst/>
            <a:gdLst>
              <a:gd name="T0" fmla="*/ 13928 w 8194905"/>
              <a:gd name="T1" fmla="*/ 2182397 h 4726401"/>
              <a:gd name="T2" fmla="*/ 99 w 8194905"/>
              <a:gd name="T3" fmla="*/ 0 h 4726401"/>
              <a:gd name="T4" fmla="*/ 5286184 w 8194905"/>
              <a:gd name="T5" fmla="*/ 3048288 h 4726401"/>
              <a:gd name="T6" fmla="*/ 488220 w 8194905"/>
              <a:gd name="T7" fmla="*/ 3048287 h 4726401"/>
              <a:gd name="T8" fmla="*/ 13928 w 8194905"/>
              <a:gd name="T9" fmla="*/ 2182397 h 47264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94905" h="4726401">
                <a:moveTo>
                  <a:pt x="21592" y="3383830"/>
                </a:moveTo>
                <a:cubicBezTo>
                  <a:pt x="23971" y="1808363"/>
                  <a:pt x="-2226" y="1575467"/>
                  <a:pt x="153" y="0"/>
                </a:cubicBezTo>
                <a:lnTo>
                  <a:pt x="8194905" y="4726401"/>
                </a:lnTo>
                <a:lnTo>
                  <a:pt x="756863" y="4726400"/>
                </a:lnTo>
                <a:lnTo>
                  <a:pt x="21592" y="3383830"/>
                </a:lnTo>
                <a:close/>
              </a:path>
            </a:pathLst>
          </a:custGeom>
          <a:solidFill>
            <a:srgbClr val="F3F2FC">
              <a:alpha val="78000"/>
            </a:srgbClr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8" name="椭圆 8"/>
          <p:cNvSpPr>
            <a:spLocks noChangeArrowheads="1"/>
          </p:cNvSpPr>
          <p:nvPr/>
        </p:nvSpPr>
        <p:spPr bwMode="auto">
          <a:xfrm>
            <a:off x="7372350" y="1144588"/>
            <a:ext cx="534988" cy="536575"/>
          </a:xfrm>
          <a:prstGeom prst="ellipse">
            <a:avLst/>
          </a:prstGeom>
          <a:solidFill>
            <a:srgbClr val="9EA7FF">
              <a:alpha val="55000"/>
            </a:srgb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9" name="椭圆 10"/>
          <p:cNvSpPr>
            <a:spLocks noChangeArrowheads="1"/>
          </p:cNvSpPr>
          <p:nvPr/>
        </p:nvSpPr>
        <p:spPr bwMode="auto">
          <a:xfrm>
            <a:off x="8938895" y="1979930"/>
            <a:ext cx="381000" cy="381000"/>
          </a:xfrm>
          <a:prstGeom prst="ellipse">
            <a:avLst/>
          </a:prstGeom>
          <a:solidFill>
            <a:srgbClr val="9EA7FF">
              <a:alpha val="55000"/>
            </a:srgb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0" name="椭圆 11"/>
          <p:cNvSpPr>
            <a:spLocks noChangeArrowheads="1"/>
          </p:cNvSpPr>
          <p:nvPr/>
        </p:nvSpPr>
        <p:spPr bwMode="auto">
          <a:xfrm>
            <a:off x="11103928" y="3497580"/>
            <a:ext cx="534987" cy="533400"/>
          </a:xfrm>
          <a:prstGeom prst="ellipse">
            <a:avLst/>
          </a:prstGeom>
          <a:solidFill>
            <a:srgbClr val="707BE3">
              <a:alpha val="55000"/>
            </a:srgb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1" name="椭圆 12"/>
          <p:cNvSpPr>
            <a:spLocks noChangeArrowheads="1"/>
          </p:cNvSpPr>
          <p:nvPr/>
        </p:nvSpPr>
        <p:spPr bwMode="auto">
          <a:xfrm>
            <a:off x="2183765" y="4250373"/>
            <a:ext cx="339725" cy="338137"/>
          </a:xfrm>
          <a:prstGeom prst="ellipse">
            <a:avLst/>
          </a:prstGeom>
          <a:solidFill>
            <a:srgbClr val="F3F2FC">
              <a:alpha val="55000"/>
            </a:srgb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2" name="椭圆 13"/>
          <p:cNvSpPr>
            <a:spLocks noChangeArrowheads="1"/>
          </p:cNvSpPr>
          <p:nvPr/>
        </p:nvSpPr>
        <p:spPr bwMode="auto">
          <a:xfrm>
            <a:off x="4049713" y="4026218"/>
            <a:ext cx="338137" cy="339725"/>
          </a:xfrm>
          <a:prstGeom prst="ellipse">
            <a:avLst/>
          </a:prstGeom>
          <a:solidFill>
            <a:srgbClr val="707BE3">
              <a:alpha val="55000"/>
            </a:srgb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3" name="椭圆 14"/>
          <p:cNvSpPr>
            <a:spLocks noChangeArrowheads="1"/>
          </p:cNvSpPr>
          <p:nvPr/>
        </p:nvSpPr>
        <p:spPr bwMode="auto">
          <a:xfrm>
            <a:off x="4507865" y="1241743"/>
            <a:ext cx="536575" cy="536575"/>
          </a:xfrm>
          <a:prstGeom prst="ellipse">
            <a:avLst/>
          </a:prstGeom>
          <a:solidFill>
            <a:srgbClr val="F3F2FC">
              <a:alpha val="55000"/>
            </a:srgb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cxnSp>
        <p:nvCxnSpPr>
          <p:cNvPr id="24" name="直接连接符 16"/>
          <p:cNvCxnSpPr>
            <a:cxnSpLocks noChangeShapeType="1"/>
            <a:endCxn id="18" idx="3"/>
          </p:cNvCxnSpPr>
          <p:nvPr/>
        </p:nvCxnSpPr>
        <p:spPr bwMode="auto">
          <a:xfrm flipV="1">
            <a:off x="0" y="1603375"/>
            <a:ext cx="7450138" cy="4532313"/>
          </a:xfrm>
          <a:prstGeom prst="line">
            <a:avLst/>
          </a:prstGeom>
          <a:noFill/>
          <a:ln w="76200">
            <a:solidFill>
              <a:srgbClr val="707BE3">
                <a:alpha val="18039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直接连接符 18"/>
          <p:cNvCxnSpPr>
            <a:cxnSpLocks noChangeShapeType="1"/>
            <a:stCxn id="44" idx="7"/>
          </p:cNvCxnSpPr>
          <p:nvPr/>
        </p:nvCxnSpPr>
        <p:spPr bwMode="auto">
          <a:xfrm flipV="1">
            <a:off x="1961515" y="-440055"/>
            <a:ext cx="3273425" cy="2343150"/>
          </a:xfrm>
          <a:prstGeom prst="line">
            <a:avLst/>
          </a:prstGeom>
          <a:noFill/>
          <a:ln w="76200">
            <a:solidFill>
              <a:srgbClr val="707BE3">
                <a:alpha val="18039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直接连接符 21"/>
          <p:cNvCxnSpPr>
            <a:cxnSpLocks noChangeShapeType="1"/>
            <a:endCxn id="44" idx="2"/>
          </p:cNvCxnSpPr>
          <p:nvPr/>
        </p:nvCxnSpPr>
        <p:spPr bwMode="auto">
          <a:xfrm flipV="1">
            <a:off x="-68898" y="2092643"/>
            <a:ext cx="1573213" cy="461962"/>
          </a:xfrm>
          <a:prstGeom prst="line">
            <a:avLst/>
          </a:prstGeom>
          <a:noFill/>
          <a:ln w="76200">
            <a:solidFill>
              <a:srgbClr val="707BE3">
                <a:alpha val="18039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直接连接符 23"/>
          <p:cNvCxnSpPr>
            <a:cxnSpLocks noChangeShapeType="1"/>
          </p:cNvCxnSpPr>
          <p:nvPr/>
        </p:nvCxnSpPr>
        <p:spPr bwMode="auto">
          <a:xfrm flipH="1">
            <a:off x="-155575" y="14288"/>
            <a:ext cx="1111250" cy="5126037"/>
          </a:xfrm>
          <a:prstGeom prst="line">
            <a:avLst/>
          </a:prstGeom>
          <a:noFill/>
          <a:ln w="76200">
            <a:solidFill>
              <a:srgbClr val="707BE3">
                <a:alpha val="18039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直接连接符 25"/>
          <p:cNvCxnSpPr>
            <a:cxnSpLocks noChangeShapeType="1"/>
            <a:endCxn id="22" idx="1"/>
          </p:cNvCxnSpPr>
          <p:nvPr/>
        </p:nvCxnSpPr>
        <p:spPr bwMode="auto">
          <a:xfrm>
            <a:off x="1953260" y="1671003"/>
            <a:ext cx="2146300" cy="2405062"/>
          </a:xfrm>
          <a:prstGeom prst="line">
            <a:avLst/>
          </a:prstGeom>
          <a:noFill/>
          <a:ln w="76200">
            <a:solidFill>
              <a:srgbClr val="707BE3">
                <a:alpha val="50195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直接连接符 28"/>
          <p:cNvCxnSpPr>
            <a:cxnSpLocks noChangeShapeType="1"/>
            <a:endCxn id="22" idx="7"/>
          </p:cNvCxnSpPr>
          <p:nvPr/>
        </p:nvCxnSpPr>
        <p:spPr bwMode="auto">
          <a:xfrm flipH="1">
            <a:off x="4338003" y="545465"/>
            <a:ext cx="3127375" cy="3530600"/>
          </a:xfrm>
          <a:prstGeom prst="line">
            <a:avLst/>
          </a:prstGeom>
          <a:noFill/>
          <a:ln w="76200">
            <a:solidFill>
              <a:srgbClr val="707BE3">
                <a:alpha val="18039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直接连接符 30"/>
          <p:cNvCxnSpPr>
            <a:cxnSpLocks noChangeShapeType="1"/>
          </p:cNvCxnSpPr>
          <p:nvPr/>
        </p:nvCxnSpPr>
        <p:spPr bwMode="auto">
          <a:xfrm>
            <a:off x="1100138" y="-144463"/>
            <a:ext cx="6272212" cy="1468438"/>
          </a:xfrm>
          <a:prstGeom prst="line">
            <a:avLst/>
          </a:prstGeom>
          <a:noFill/>
          <a:ln w="76200">
            <a:solidFill>
              <a:srgbClr val="707BE3">
                <a:alpha val="18039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直接连接符 33"/>
          <p:cNvCxnSpPr>
            <a:cxnSpLocks noChangeShapeType="1"/>
            <a:stCxn id="22" idx="6"/>
          </p:cNvCxnSpPr>
          <p:nvPr/>
        </p:nvCxnSpPr>
        <p:spPr bwMode="auto">
          <a:xfrm flipV="1">
            <a:off x="4387850" y="3178493"/>
            <a:ext cx="6707188" cy="1017587"/>
          </a:xfrm>
          <a:prstGeom prst="line">
            <a:avLst/>
          </a:prstGeom>
          <a:noFill/>
          <a:ln w="76200">
            <a:solidFill>
              <a:srgbClr val="707BE3">
                <a:alpha val="18039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直接连接符 36"/>
          <p:cNvCxnSpPr>
            <a:cxnSpLocks noChangeShapeType="1"/>
          </p:cNvCxnSpPr>
          <p:nvPr/>
        </p:nvCxnSpPr>
        <p:spPr bwMode="auto">
          <a:xfrm flipH="1" flipV="1">
            <a:off x="7630478" y="1241743"/>
            <a:ext cx="1198562" cy="5176837"/>
          </a:xfrm>
          <a:prstGeom prst="line">
            <a:avLst/>
          </a:prstGeom>
          <a:noFill/>
          <a:ln w="76200">
            <a:solidFill>
              <a:srgbClr val="9EA7FF">
                <a:alpha val="18039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直接连接符 40"/>
          <p:cNvCxnSpPr>
            <a:cxnSpLocks noChangeShapeType="1"/>
          </p:cNvCxnSpPr>
          <p:nvPr/>
        </p:nvCxnSpPr>
        <p:spPr bwMode="auto">
          <a:xfrm flipV="1">
            <a:off x="9324975" y="3340418"/>
            <a:ext cx="1849438" cy="2465387"/>
          </a:xfrm>
          <a:prstGeom prst="line">
            <a:avLst/>
          </a:prstGeom>
          <a:noFill/>
          <a:ln w="76200">
            <a:solidFill>
              <a:srgbClr val="707BE3">
                <a:alpha val="18039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直接连接符 44"/>
          <p:cNvCxnSpPr>
            <a:cxnSpLocks noChangeShapeType="1"/>
          </p:cNvCxnSpPr>
          <p:nvPr/>
        </p:nvCxnSpPr>
        <p:spPr bwMode="auto">
          <a:xfrm flipH="1" flipV="1">
            <a:off x="10163175" y="958850"/>
            <a:ext cx="2028825" cy="2587625"/>
          </a:xfrm>
          <a:prstGeom prst="line">
            <a:avLst/>
          </a:prstGeom>
          <a:noFill/>
          <a:ln w="76200">
            <a:solidFill>
              <a:srgbClr val="9EA7FF">
                <a:alpha val="50195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直接连接符 47"/>
          <p:cNvCxnSpPr>
            <a:cxnSpLocks noChangeShapeType="1"/>
            <a:stCxn id="18" idx="7"/>
          </p:cNvCxnSpPr>
          <p:nvPr/>
        </p:nvCxnSpPr>
        <p:spPr bwMode="auto">
          <a:xfrm flipV="1">
            <a:off x="7829550" y="-136525"/>
            <a:ext cx="1797050" cy="1360488"/>
          </a:xfrm>
          <a:prstGeom prst="line">
            <a:avLst/>
          </a:prstGeom>
          <a:noFill/>
          <a:ln w="76200">
            <a:solidFill>
              <a:srgbClr val="9EA7FF">
                <a:alpha val="18039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直接连接符 50"/>
          <p:cNvCxnSpPr>
            <a:cxnSpLocks noChangeShapeType="1"/>
          </p:cNvCxnSpPr>
          <p:nvPr/>
        </p:nvCxnSpPr>
        <p:spPr bwMode="auto">
          <a:xfrm flipV="1">
            <a:off x="7716838" y="-60325"/>
            <a:ext cx="474662" cy="1384300"/>
          </a:xfrm>
          <a:prstGeom prst="line">
            <a:avLst/>
          </a:prstGeom>
          <a:noFill/>
          <a:ln w="76200">
            <a:solidFill>
              <a:srgbClr val="9EA7FF">
                <a:alpha val="18039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直接连接符 56"/>
          <p:cNvCxnSpPr>
            <a:cxnSpLocks noChangeShapeType="1"/>
          </p:cNvCxnSpPr>
          <p:nvPr/>
        </p:nvCxnSpPr>
        <p:spPr bwMode="auto">
          <a:xfrm flipH="1">
            <a:off x="10231438" y="-227013"/>
            <a:ext cx="42862" cy="1082676"/>
          </a:xfrm>
          <a:prstGeom prst="line">
            <a:avLst/>
          </a:prstGeom>
          <a:noFill/>
          <a:ln w="76200">
            <a:solidFill>
              <a:srgbClr val="818EF6">
                <a:alpha val="18039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直接连接符 61"/>
          <p:cNvCxnSpPr>
            <a:cxnSpLocks noChangeShapeType="1"/>
            <a:endCxn id="45" idx="7"/>
          </p:cNvCxnSpPr>
          <p:nvPr/>
        </p:nvCxnSpPr>
        <p:spPr bwMode="auto">
          <a:xfrm flipH="1">
            <a:off x="10328275" y="-144463"/>
            <a:ext cx="820738" cy="852488"/>
          </a:xfrm>
          <a:prstGeom prst="line">
            <a:avLst/>
          </a:prstGeom>
          <a:noFill/>
          <a:ln w="76200">
            <a:solidFill>
              <a:srgbClr val="9EA7FF">
                <a:alpha val="18039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等腰三角形 65"/>
          <p:cNvSpPr/>
          <p:nvPr/>
        </p:nvSpPr>
        <p:spPr bwMode="auto">
          <a:xfrm rot="5400000">
            <a:off x="896144" y="32543"/>
            <a:ext cx="2560638" cy="2441575"/>
          </a:xfrm>
          <a:custGeom>
            <a:avLst/>
            <a:gdLst>
              <a:gd name="T0" fmla="*/ 0 w 2561282"/>
              <a:gd name="T1" fmla="*/ 2402691 h 2481088"/>
              <a:gd name="T2" fmla="*/ 40540 w 2561282"/>
              <a:gd name="T3" fmla="*/ 0 h 2481088"/>
              <a:gd name="T4" fmla="*/ 2559994 w 2561282"/>
              <a:gd name="T5" fmla="*/ 1572528 h 2481088"/>
              <a:gd name="T6" fmla="*/ 0 w 2561282"/>
              <a:gd name="T7" fmla="*/ 2402691 h 24810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61282" h="2481088">
                <a:moveTo>
                  <a:pt x="0" y="2481088"/>
                </a:moveTo>
                <a:lnTo>
                  <a:pt x="40560" y="0"/>
                </a:lnTo>
                <a:lnTo>
                  <a:pt x="2561282" y="1623838"/>
                </a:lnTo>
                <a:lnTo>
                  <a:pt x="0" y="2481088"/>
                </a:lnTo>
                <a:close/>
              </a:path>
            </a:pathLst>
          </a:custGeom>
          <a:solidFill>
            <a:srgbClr val="F3F2FC">
              <a:alpha val="92000"/>
            </a:srgbClr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42" name="等腰三角形 67"/>
          <p:cNvSpPr/>
          <p:nvPr/>
        </p:nvSpPr>
        <p:spPr bwMode="auto">
          <a:xfrm>
            <a:off x="10864850" y="-76200"/>
            <a:ext cx="1365250" cy="6443663"/>
          </a:xfrm>
          <a:custGeom>
            <a:avLst/>
            <a:gdLst>
              <a:gd name="T0" fmla="*/ 1360224 w 1364807"/>
              <a:gd name="T1" fmla="*/ 6443121 h 6444205"/>
              <a:gd name="T2" fmla="*/ 0 w 1364807"/>
              <a:gd name="T3" fmla="*/ 0 h 6444205"/>
              <a:gd name="T4" fmla="*/ 1365693 w 1364807"/>
              <a:gd name="T5" fmla="*/ 43397 h 6444205"/>
              <a:gd name="T6" fmla="*/ 1360224 w 1364807"/>
              <a:gd name="T7" fmla="*/ 6443121 h 644420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64807" h="6444205">
                <a:moveTo>
                  <a:pt x="1359342" y="6444205"/>
                </a:moveTo>
                <a:lnTo>
                  <a:pt x="0" y="0"/>
                </a:lnTo>
                <a:lnTo>
                  <a:pt x="1364807" y="43405"/>
                </a:lnTo>
                <a:cubicBezTo>
                  <a:pt x="1362985" y="2177005"/>
                  <a:pt x="1361164" y="4310605"/>
                  <a:pt x="1359342" y="6444205"/>
                </a:cubicBezTo>
                <a:close/>
              </a:path>
            </a:pathLst>
          </a:custGeom>
          <a:solidFill>
            <a:srgbClr val="9EA7FF">
              <a:alpha val="39000"/>
            </a:srgbClr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43" name="等腰三角形 64"/>
          <p:cNvSpPr/>
          <p:nvPr/>
        </p:nvSpPr>
        <p:spPr bwMode="auto">
          <a:xfrm>
            <a:off x="-27305" y="5474018"/>
            <a:ext cx="2835275" cy="754062"/>
          </a:xfrm>
          <a:custGeom>
            <a:avLst/>
            <a:gdLst>
              <a:gd name="T0" fmla="*/ 10888 w 1860627"/>
              <a:gd name="T1" fmla="*/ 737338 h 754476"/>
              <a:gd name="T2" fmla="*/ 0 w 1860627"/>
              <a:gd name="T3" fmla="*/ 0 h 754476"/>
              <a:gd name="T4" fmla="*/ 4320471 w 1860627"/>
              <a:gd name="T5" fmla="*/ 753648 h 754476"/>
              <a:gd name="T6" fmla="*/ 10888 w 1860627"/>
              <a:gd name="T7" fmla="*/ 737338 h 7544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60627" h="754476">
                <a:moveTo>
                  <a:pt x="4689" y="738148"/>
                </a:moveTo>
                <a:lnTo>
                  <a:pt x="0" y="0"/>
                </a:lnTo>
                <a:lnTo>
                  <a:pt x="1860627" y="754476"/>
                </a:lnTo>
                <a:lnTo>
                  <a:pt x="4689" y="738148"/>
                </a:lnTo>
                <a:close/>
              </a:path>
            </a:pathLst>
          </a:custGeom>
          <a:solidFill>
            <a:srgbClr val="9EA7FF">
              <a:alpha val="41000"/>
            </a:srgbClr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44" name="椭圆 2"/>
          <p:cNvSpPr>
            <a:spLocks noChangeArrowheads="1"/>
          </p:cNvSpPr>
          <p:nvPr/>
        </p:nvSpPr>
        <p:spPr bwMode="auto">
          <a:xfrm>
            <a:off x="1504315" y="1824355"/>
            <a:ext cx="534988" cy="536575"/>
          </a:xfrm>
          <a:prstGeom prst="ellipse">
            <a:avLst/>
          </a:prstGeom>
          <a:solidFill>
            <a:srgbClr val="9EA7FF">
              <a:alpha val="55000"/>
            </a:srgb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45" name="椭圆 46"/>
          <p:cNvSpPr>
            <a:spLocks noChangeArrowheads="1"/>
          </p:cNvSpPr>
          <p:nvPr/>
        </p:nvSpPr>
        <p:spPr bwMode="auto">
          <a:xfrm>
            <a:off x="9972675" y="647700"/>
            <a:ext cx="415925" cy="415925"/>
          </a:xfrm>
          <a:prstGeom prst="ellipse">
            <a:avLst/>
          </a:prstGeom>
          <a:solidFill>
            <a:srgbClr val="F3F2FC">
              <a:alpha val="55000"/>
            </a:srgb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cxnSp>
        <p:nvCxnSpPr>
          <p:cNvPr id="46" name="直接连接符 72"/>
          <p:cNvCxnSpPr>
            <a:cxnSpLocks noChangeShapeType="1"/>
          </p:cNvCxnSpPr>
          <p:nvPr/>
        </p:nvCxnSpPr>
        <p:spPr bwMode="auto">
          <a:xfrm flipH="1">
            <a:off x="11589543" y="3824287"/>
            <a:ext cx="703263" cy="238125"/>
          </a:xfrm>
          <a:prstGeom prst="line">
            <a:avLst/>
          </a:prstGeom>
          <a:noFill/>
          <a:ln w="76200">
            <a:solidFill>
              <a:srgbClr val="707BE3">
                <a:alpha val="18039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任意多边形: 形状 11"/>
          <p:cNvSpPr/>
          <p:nvPr/>
        </p:nvSpPr>
        <p:spPr>
          <a:xfrm>
            <a:off x="1062345" y="522000"/>
            <a:ext cx="3146098" cy="457994"/>
          </a:xfrm>
          <a:custGeom>
            <a:avLst/>
            <a:gdLst>
              <a:gd name="connsiteX0" fmla="*/ 228997 w 3146098"/>
              <a:gd name="connsiteY0" fmla="*/ 0 h 457994"/>
              <a:gd name="connsiteX1" fmla="*/ 441806 w 3146098"/>
              <a:gd name="connsiteY1" fmla="*/ 212809 h 457994"/>
              <a:gd name="connsiteX2" fmla="*/ 2855323 w 3146098"/>
              <a:gd name="connsiteY2" fmla="*/ 212809 h 457994"/>
              <a:gd name="connsiteX3" fmla="*/ 2993363 w 3146098"/>
              <a:gd name="connsiteY3" fmla="*/ 74769 h 457994"/>
              <a:gd name="connsiteX4" fmla="*/ 3146098 w 3146098"/>
              <a:gd name="connsiteY4" fmla="*/ 227504 h 457994"/>
              <a:gd name="connsiteX5" fmla="*/ 2993363 w 3146098"/>
              <a:gd name="connsiteY5" fmla="*/ 380239 h 457994"/>
              <a:gd name="connsiteX6" fmla="*/ 2861933 w 3146098"/>
              <a:gd name="connsiteY6" fmla="*/ 248809 h 457994"/>
              <a:gd name="connsiteX7" fmla="*/ 438182 w 3146098"/>
              <a:gd name="connsiteY7" fmla="*/ 248809 h 457994"/>
              <a:gd name="connsiteX8" fmla="*/ 228997 w 3146098"/>
              <a:gd name="connsiteY8" fmla="*/ 457994 h 457994"/>
              <a:gd name="connsiteX9" fmla="*/ 0 w 3146098"/>
              <a:gd name="connsiteY9" fmla="*/ 228997 h 4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46098" h="457994">
                <a:moveTo>
                  <a:pt x="228997" y="0"/>
                </a:moveTo>
                <a:lnTo>
                  <a:pt x="441806" y="212809"/>
                </a:lnTo>
                <a:lnTo>
                  <a:pt x="2855323" y="212809"/>
                </a:lnTo>
                <a:lnTo>
                  <a:pt x="2993363" y="74769"/>
                </a:lnTo>
                <a:lnTo>
                  <a:pt x="3146098" y="227504"/>
                </a:lnTo>
                <a:lnTo>
                  <a:pt x="2993363" y="380239"/>
                </a:lnTo>
                <a:lnTo>
                  <a:pt x="2861933" y="248809"/>
                </a:lnTo>
                <a:lnTo>
                  <a:pt x="438182" y="248809"/>
                </a:lnTo>
                <a:lnTo>
                  <a:pt x="228997" y="457994"/>
                </a:lnTo>
                <a:lnTo>
                  <a:pt x="0" y="228997"/>
                </a:lnTo>
                <a:close/>
              </a:path>
            </a:pathLst>
          </a:custGeom>
          <a:solidFill>
            <a:srgbClr val="5AC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08443" y="282812"/>
            <a:ext cx="3775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707B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COMTENTS</a:t>
            </a:r>
            <a:endParaRPr lang="zh-CN" altLang="en-US" sz="5400" b="1" dirty="0">
              <a:solidFill>
                <a:srgbClr val="707BE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任意多边形: 形状 12"/>
          <p:cNvSpPr/>
          <p:nvPr/>
        </p:nvSpPr>
        <p:spPr>
          <a:xfrm>
            <a:off x="7983557" y="515480"/>
            <a:ext cx="3223300" cy="457994"/>
          </a:xfrm>
          <a:custGeom>
            <a:avLst/>
            <a:gdLst>
              <a:gd name="connsiteX0" fmla="*/ 2994303 w 3223300"/>
              <a:gd name="connsiteY0" fmla="*/ 0 h 457994"/>
              <a:gd name="connsiteX1" fmla="*/ 3223300 w 3223300"/>
              <a:gd name="connsiteY1" fmla="*/ 228997 h 457994"/>
              <a:gd name="connsiteX2" fmla="*/ 2994303 w 3223300"/>
              <a:gd name="connsiteY2" fmla="*/ 457994 h 457994"/>
              <a:gd name="connsiteX3" fmla="*/ 2785119 w 3223300"/>
              <a:gd name="connsiteY3" fmla="*/ 248810 h 457994"/>
              <a:gd name="connsiteX4" fmla="*/ 284164 w 3223300"/>
              <a:gd name="connsiteY4" fmla="*/ 248810 h 457994"/>
              <a:gd name="connsiteX5" fmla="*/ 152735 w 3223300"/>
              <a:gd name="connsiteY5" fmla="*/ 380239 h 457994"/>
              <a:gd name="connsiteX6" fmla="*/ 0 w 3223300"/>
              <a:gd name="connsiteY6" fmla="*/ 227504 h 457994"/>
              <a:gd name="connsiteX7" fmla="*/ 152735 w 3223300"/>
              <a:gd name="connsiteY7" fmla="*/ 74769 h 457994"/>
              <a:gd name="connsiteX8" fmla="*/ 290776 w 3223300"/>
              <a:gd name="connsiteY8" fmla="*/ 212810 h 457994"/>
              <a:gd name="connsiteX9" fmla="*/ 2781493 w 3223300"/>
              <a:gd name="connsiteY9" fmla="*/ 212810 h 4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23300" h="457994">
                <a:moveTo>
                  <a:pt x="2994303" y="0"/>
                </a:moveTo>
                <a:lnTo>
                  <a:pt x="3223300" y="228997"/>
                </a:lnTo>
                <a:lnTo>
                  <a:pt x="2994303" y="457994"/>
                </a:lnTo>
                <a:lnTo>
                  <a:pt x="2785119" y="248810"/>
                </a:lnTo>
                <a:lnTo>
                  <a:pt x="284164" y="248810"/>
                </a:lnTo>
                <a:lnTo>
                  <a:pt x="152735" y="380239"/>
                </a:lnTo>
                <a:lnTo>
                  <a:pt x="0" y="227504"/>
                </a:lnTo>
                <a:lnTo>
                  <a:pt x="152735" y="74769"/>
                </a:lnTo>
                <a:lnTo>
                  <a:pt x="290776" y="212810"/>
                </a:lnTo>
                <a:lnTo>
                  <a:pt x="2781493" y="212810"/>
                </a:lnTo>
                <a:close/>
              </a:path>
            </a:pathLst>
          </a:custGeom>
          <a:solidFill>
            <a:srgbClr val="5AC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35487" y="1203857"/>
            <a:ext cx="10954056" cy="519724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4" name="组合 133"/>
          <p:cNvGrpSpPr/>
          <p:nvPr/>
        </p:nvGrpSpPr>
        <p:grpSpPr>
          <a:xfrm>
            <a:off x="1475281" y="1393364"/>
            <a:ext cx="9146432" cy="542538"/>
            <a:chOff x="1485441" y="1832784"/>
            <a:chExt cx="9146432" cy="542538"/>
          </a:xfrm>
        </p:grpSpPr>
        <p:sp>
          <p:nvSpPr>
            <p:cNvPr id="49" name="矩形 48"/>
            <p:cNvSpPr/>
            <p:nvPr/>
          </p:nvSpPr>
          <p:spPr>
            <a:xfrm>
              <a:off x="1485441" y="1833563"/>
              <a:ext cx="9144000" cy="536575"/>
            </a:xfrm>
            <a:prstGeom prst="rect">
              <a:avLst/>
            </a:prstGeom>
            <a:noFill/>
            <a:ln w="38100">
              <a:solidFill>
                <a:srgbClr val="737A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1485441" y="2217738"/>
              <a:ext cx="200746" cy="152400"/>
            </a:xfrm>
            <a:prstGeom prst="line">
              <a:avLst/>
            </a:prstGeom>
            <a:ln w="28575">
              <a:solidFill>
                <a:srgbClr val="737A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>
              <a:off x="1773216" y="2205320"/>
              <a:ext cx="201209" cy="15262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>
              <a:off x="2060991" y="2192902"/>
              <a:ext cx="218194" cy="16351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2348767" y="2180485"/>
              <a:ext cx="250606" cy="193283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>
              <a:off x="2636542" y="2168067"/>
              <a:ext cx="251492" cy="199239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2924317" y="2155649"/>
              <a:ext cx="257665" cy="211544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>
              <a:off x="3212092" y="2143230"/>
              <a:ext cx="267100" cy="217871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>
              <a:off x="3499867" y="2130813"/>
              <a:ext cx="299705" cy="24295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>
              <a:off x="3787642" y="2118395"/>
              <a:ext cx="310547" cy="255373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>
              <a:off x="4075418" y="2105977"/>
              <a:ext cx="309750" cy="26299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4363193" y="2093559"/>
              <a:ext cx="320567" cy="281763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4650968" y="2081142"/>
              <a:ext cx="346204" cy="282567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>
              <a:off x="4938743" y="2068724"/>
              <a:ext cx="385050" cy="29498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>
              <a:off x="5226518" y="2056306"/>
              <a:ext cx="380685" cy="30479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>
              <a:off x="5514293" y="2043888"/>
              <a:ext cx="377407" cy="32330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>
              <a:off x="5802068" y="2031470"/>
              <a:ext cx="417745" cy="332239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>
              <a:off x="6089844" y="2019052"/>
              <a:ext cx="429261" cy="35471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6377619" y="2006634"/>
              <a:ext cx="435721" cy="354467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>
              <a:off x="6665394" y="1994216"/>
              <a:ext cx="468974" cy="36688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>
              <a:off x="6953169" y="1981799"/>
              <a:ext cx="488830" cy="381910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>
              <a:off x="7240944" y="1969381"/>
              <a:ext cx="483325" cy="398351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>
              <a:off x="7528720" y="1956963"/>
              <a:ext cx="489808" cy="41065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>
              <a:off x="7816495" y="1944545"/>
              <a:ext cx="526104" cy="41655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8104270" y="1932127"/>
              <a:ext cx="533318" cy="435418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8392045" y="1919709"/>
              <a:ext cx="528069" cy="436709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8679821" y="1907291"/>
              <a:ext cx="535903" cy="460969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8967595" y="1894873"/>
              <a:ext cx="556899" cy="47889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9255371" y="1882456"/>
              <a:ext cx="591840" cy="477778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>
              <a:off x="9543145" y="1870038"/>
              <a:ext cx="641766" cy="49715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9830921" y="1857620"/>
              <a:ext cx="665170" cy="516148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10118696" y="1845202"/>
              <a:ext cx="513177" cy="436431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0406471" y="1832784"/>
              <a:ext cx="215084" cy="159391"/>
            </a:xfrm>
            <a:prstGeom prst="line">
              <a:avLst/>
            </a:prstGeom>
            <a:ln w="28575">
              <a:solidFill>
                <a:srgbClr val="737A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矩形 47"/>
          <p:cNvSpPr/>
          <p:nvPr/>
        </p:nvSpPr>
        <p:spPr>
          <a:xfrm>
            <a:off x="1344915" y="1274794"/>
            <a:ext cx="9144000" cy="536575"/>
          </a:xfrm>
          <a:prstGeom prst="rect">
            <a:avLst/>
          </a:prstGeom>
          <a:gradFill>
            <a:gsLst>
              <a:gs pos="0">
                <a:srgbClr val="737AE4"/>
              </a:gs>
              <a:gs pos="100000">
                <a:srgbClr val="6D90D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35" name="组合 134"/>
          <p:cNvGrpSpPr/>
          <p:nvPr/>
        </p:nvGrpSpPr>
        <p:grpSpPr>
          <a:xfrm>
            <a:off x="1470490" y="2277467"/>
            <a:ext cx="9146432" cy="542538"/>
            <a:chOff x="1485441" y="1832784"/>
            <a:chExt cx="9146432" cy="542538"/>
          </a:xfrm>
        </p:grpSpPr>
        <p:sp>
          <p:nvSpPr>
            <p:cNvPr id="136" name="矩形 135"/>
            <p:cNvSpPr/>
            <p:nvPr/>
          </p:nvSpPr>
          <p:spPr>
            <a:xfrm>
              <a:off x="1485441" y="1833563"/>
              <a:ext cx="9144000" cy="536575"/>
            </a:xfrm>
            <a:prstGeom prst="rect">
              <a:avLst/>
            </a:prstGeom>
            <a:noFill/>
            <a:ln w="38100">
              <a:solidFill>
                <a:srgbClr val="737A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7" name="直接连接符 136"/>
            <p:cNvCxnSpPr/>
            <p:nvPr/>
          </p:nvCxnSpPr>
          <p:spPr>
            <a:xfrm>
              <a:off x="1485441" y="2217738"/>
              <a:ext cx="200746" cy="152400"/>
            </a:xfrm>
            <a:prstGeom prst="line">
              <a:avLst/>
            </a:prstGeom>
            <a:ln w="28575">
              <a:solidFill>
                <a:srgbClr val="737A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/>
            <p:cNvCxnSpPr/>
            <p:nvPr/>
          </p:nvCxnSpPr>
          <p:spPr>
            <a:xfrm>
              <a:off x="1773216" y="2205320"/>
              <a:ext cx="201209" cy="15262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>
              <a:off x="2060991" y="2192902"/>
              <a:ext cx="218194" cy="16351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>
              <a:off x="2348767" y="2180485"/>
              <a:ext cx="250606" cy="193283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/>
            <p:cNvCxnSpPr/>
            <p:nvPr/>
          </p:nvCxnSpPr>
          <p:spPr>
            <a:xfrm>
              <a:off x="2636542" y="2168067"/>
              <a:ext cx="251492" cy="199239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/>
            <p:cNvCxnSpPr/>
            <p:nvPr/>
          </p:nvCxnSpPr>
          <p:spPr>
            <a:xfrm>
              <a:off x="2924317" y="2155649"/>
              <a:ext cx="257665" cy="211544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/>
            <p:cNvCxnSpPr/>
            <p:nvPr/>
          </p:nvCxnSpPr>
          <p:spPr>
            <a:xfrm>
              <a:off x="3212092" y="2143230"/>
              <a:ext cx="267100" cy="217871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连接符 143"/>
            <p:cNvCxnSpPr/>
            <p:nvPr/>
          </p:nvCxnSpPr>
          <p:spPr>
            <a:xfrm>
              <a:off x="3499867" y="2130813"/>
              <a:ext cx="299705" cy="24295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连接符 144"/>
            <p:cNvCxnSpPr/>
            <p:nvPr/>
          </p:nvCxnSpPr>
          <p:spPr>
            <a:xfrm>
              <a:off x="3787642" y="2118395"/>
              <a:ext cx="310547" cy="255373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连接符 145"/>
            <p:cNvCxnSpPr/>
            <p:nvPr/>
          </p:nvCxnSpPr>
          <p:spPr>
            <a:xfrm>
              <a:off x="4075418" y="2105977"/>
              <a:ext cx="309750" cy="26299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连接符 146"/>
            <p:cNvCxnSpPr/>
            <p:nvPr/>
          </p:nvCxnSpPr>
          <p:spPr>
            <a:xfrm>
              <a:off x="4363193" y="2093559"/>
              <a:ext cx="320567" cy="281763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连接符 147"/>
            <p:cNvCxnSpPr/>
            <p:nvPr/>
          </p:nvCxnSpPr>
          <p:spPr>
            <a:xfrm>
              <a:off x="4650968" y="2081142"/>
              <a:ext cx="346204" cy="282567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连接符 148"/>
            <p:cNvCxnSpPr/>
            <p:nvPr/>
          </p:nvCxnSpPr>
          <p:spPr>
            <a:xfrm>
              <a:off x="4938743" y="2068724"/>
              <a:ext cx="385050" cy="29498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/>
            <p:nvPr/>
          </p:nvCxnSpPr>
          <p:spPr>
            <a:xfrm>
              <a:off x="5226518" y="2056306"/>
              <a:ext cx="380685" cy="30479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连接符 150"/>
            <p:cNvCxnSpPr/>
            <p:nvPr/>
          </p:nvCxnSpPr>
          <p:spPr>
            <a:xfrm>
              <a:off x="5514293" y="2043888"/>
              <a:ext cx="377407" cy="32330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连接符 151"/>
            <p:cNvCxnSpPr/>
            <p:nvPr/>
          </p:nvCxnSpPr>
          <p:spPr>
            <a:xfrm>
              <a:off x="5802068" y="2031470"/>
              <a:ext cx="417745" cy="332239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>
              <a:off x="6089844" y="2019052"/>
              <a:ext cx="429261" cy="35471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6377619" y="2006634"/>
              <a:ext cx="435721" cy="354467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接连接符 154"/>
            <p:cNvCxnSpPr/>
            <p:nvPr/>
          </p:nvCxnSpPr>
          <p:spPr>
            <a:xfrm>
              <a:off x="6665394" y="1994216"/>
              <a:ext cx="468974" cy="36688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接连接符 155"/>
            <p:cNvCxnSpPr/>
            <p:nvPr/>
          </p:nvCxnSpPr>
          <p:spPr>
            <a:xfrm>
              <a:off x="6953169" y="1981799"/>
              <a:ext cx="488830" cy="381910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接连接符 156"/>
            <p:cNvCxnSpPr/>
            <p:nvPr/>
          </p:nvCxnSpPr>
          <p:spPr>
            <a:xfrm>
              <a:off x="7240944" y="1969381"/>
              <a:ext cx="483325" cy="398351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接连接符 157"/>
            <p:cNvCxnSpPr/>
            <p:nvPr/>
          </p:nvCxnSpPr>
          <p:spPr>
            <a:xfrm>
              <a:off x="7528720" y="1956963"/>
              <a:ext cx="489808" cy="41065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接连接符 158"/>
            <p:cNvCxnSpPr/>
            <p:nvPr/>
          </p:nvCxnSpPr>
          <p:spPr>
            <a:xfrm>
              <a:off x="7816495" y="1944545"/>
              <a:ext cx="526104" cy="41655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接连接符 159"/>
            <p:cNvCxnSpPr/>
            <p:nvPr/>
          </p:nvCxnSpPr>
          <p:spPr>
            <a:xfrm>
              <a:off x="8104270" y="1932127"/>
              <a:ext cx="533318" cy="435418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接连接符 160"/>
            <p:cNvCxnSpPr/>
            <p:nvPr/>
          </p:nvCxnSpPr>
          <p:spPr>
            <a:xfrm>
              <a:off x="8392045" y="1919709"/>
              <a:ext cx="528069" cy="436709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连接符 161"/>
            <p:cNvCxnSpPr/>
            <p:nvPr/>
          </p:nvCxnSpPr>
          <p:spPr>
            <a:xfrm>
              <a:off x="8679821" y="1907291"/>
              <a:ext cx="535903" cy="460969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/>
            <p:nvPr/>
          </p:nvCxnSpPr>
          <p:spPr>
            <a:xfrm>
              <a:off x="8967595" y="1894873"/>
              <a:ext cx="556899" cy="47889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/>
            <p:cNvCxnSpPr/>
            <p:nvPr/>
          </p:nvCxnSpPr>
          <p:spPr>
            <a:xfrm>
              <a:off x="9255371" y="1882456"/>
              <a:ext cx="591840" cy="477778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接连接符 164"/>
            <p:cNvCxnSpPr/>
            <p:nvPr/>
          </p:nvCxnSpPr>
          <p:spPr>
            <a:xfrm>
              <a:off x="9543145" y="1870038"/>
              <a:ext cx="641766" cy="49715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连接符 165"/>
            <p:cNvCxnSpPr/>
            <p:nvPr/>
          </p:nvCxnSpPr>
          <p:spPr>
            <a:xfrm>
              <a:off x="9830921" y="1857620"/>
              <a:ext cx="665170" cy="516148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连接符 166"/>
            <p:cNvCxnSpPr/>
            <p:nvPr/>
          </p:nvCxnSpPr>
          <p:spPr>
            <a:xfrm>
              <a:off x="10118696" y="1845202"/>
              <a:ext cx="513177" cy="436431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/>
            <p:cNvCxnSpPr/>
            <p:nvPr/>
          </p:nvCxnSpPr>
          <p:spPr>
            <a:xfrm>
              <a:off x="10406471" y="1832784"/>
              <a:ext cx="215084" cy="159391"/>
            </a:xfrm>
            <a:prstGeom prst="line">
              <a:avLst/>
            </a:prstGeom>
            <a:ln w="28575">
              <a:solidFill>
                <a:srgbClr val="737A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矩形 168"/>
          <p:cNvSpPr/>
          <p:nvPr/>
        </p:nvSpPr>
        <p:spPr>
          <a:xfrm>
            <a:off x="1340124" y="2158897"/>
            <a:ext cx="9144000" cy="536575"/>
          </a:xfrm>
          <a:prstGeom prst="rect">
            <a:avLst/>
          </a:prstGeom>
          <a:gradFill>
            <a:gsLst>
              <a:gs pos="0">
                <a:srgbClr val="737AE4"/>
              </a:gs>
              <a:gs pos="100000">
                <a:srgbClr val="6D90D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0" name="组合 169"/>
          <p:cNvGrpSpPr/>
          <p:nvPr/>
        </p:nvGrpSpPr>
        <p:grpSpPr>
          <a:xfrm>
            <a:off x="1475570" y="3202466"/>
            <a:ext cx="9146432" cy="542538"/>
            <a:chOff x="1485441" y="1832784"/>
            <a:chExt cx="9146432" cy="542538"/>
          </a:xfrm>
        </p:grpSpPr>
        <p:sp>
          <p:nvSpPr>
            <p:cNvPr id="171" name="矩形 170"/>
            <p:cNvSpPr/>
            <p:nvPr/>
          </p:nvSpPr>
          <p:spPr>
            <a:xfrm>
              <a:off x="1485441" y="1833563"/>
              <a:ext cx="9144000" cy="536575"/>
            </a:xfrm>
            <a:prstGeom prst="rect">
              <a:avLst/>
            </a:prstGeom>
            <a:noFill/>
            <a:ln w="38100">
              <a:solidFill>
                <a:srgbClr val="737A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2" name="直接连接符 171"/>
            <p:cNvCxnSpPr/>
            <p:nvPr/>
          </p:nvCxnSpPr>
          <p:spPr>
            <a:xfrm>
              <a:off x="1485441" y="2217738"/>
              <a:ext cx="200746" cy="152400"/>
            </a:xfrm>
            <a:prstGeom prst="line">
              <a:avLst/>
            </a:prstGeom>
            <a:ln w="28575">
              <a:solidFill>
                <a:srgbClr val="737A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接连接符 172"/>
            <p:cNvCxnSpPr/>
            <p:nvPr/>
          </p:nvCxnSpPr>
          <p:spPr>
            <a:xfrm>
              <a:off x="1773216" y="2205320"/>
              <a:ext cx="201209" cy="15262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接连接符 173"/>
            <p:cNvCxnSpPr/>
            <p:nvPr/>
          </p:nvCxnSpPr>
          <p:spPr>
            <a:xfrm>
              <a:off x="2060991" y="2192902"/>
              <a:ext cx="218194" cy="16351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/>
            <p:nvPr/>
          </p:nvCxnSpPr>
          <p:spPr>
            <a:xfrm>
              <a:off x="2348767" y="2180485"/>
              <a:ext cx="250606" cy="193283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/>
            <p:cNvCxnSpPr/>
            <p:nvPr/>
          </p:nvCxnSpPr>
          <p:spPr>
            <a:xfrm>
              <a:off x="2636542" y="2168067"/>
              <a:ext cx="251492" cy="199239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/>
            <p:nvPr/>
          </p:nvCxnSpPr>
          <p:spPr>
            <a:xfrm>
              <a:off x="2924317" y="2155649"/>
              <a:ext cx="257665" cy="211544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/>
            <p:nvPr/>
          </p:nvCxnSpPr>
          <p:spPr>
            <a:xfrm>
              <a:off x="3212092" y="2143230"/>
              <a:ext cx="267100" cy="217871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/>
            <p:nvPr/>
          </p:nvCxnSpPr>
          <p:spPr>
            <a:xfrm>
              <a:off x="3499867" y="2130813"/>
              <a:ext cx="299705" cy="24295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/>
            <p:cNvCxnSpPr/>
            <p:nvPr/>
          </p:nvCxnSpPr>
          <p:spPr>
            <a:xfrm>
              <a:off x="3787642" y="2118395"/>
              <a:ext cx="310547" cy="255373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/>
            <p:cNvCxnSpPr/>
            <p:nvPr/>
          </p:nvCxnSpPr>
          <p:spPr>
            <a:xfrm>
              <a:off x="4075418" y="2105977"/>
              <a:ext cx="309750" cy="26299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/>
            <p:cNvCxnSpPr/>
            <p:nvPr/>
          </p:nvCxnSpPr>
          <p:spPr>
            <a:xfrm>
              <a:off x="4363193" y="2093559"/>
              <a:ext cx="320567" cy="281763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/>
          </p:nvCxnSpPr>
          <p:spPr>
            <a:xfrm>
              <a:off x="4650968" y="2081142"/>
              <a:ext cx="346204" cy="282567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/>
            <p:nvPr/>
          </p:nvCxnSpPr>
          <p:spPr>
            <a:xfrm>
              <a:off x="4938743" y="2068724"/>
              <a:ext cx="385050" cy="29498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184"/>
            <p:cNvCxnSpPr/>
            <p:nvPr/>
          </p:nvCxnSpPr>
          <p:spPr>
            <a:xfrm>
              <a:off x="5226518" y="2056306"/>
              <a:ext cx="380685" cy="30479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/>
            <p:cNvCxnSpPr/>
            <p:nvPr/>
          </p:nvCxnSpPr>
          <p:spPr>
            <a:xfrm>
              <a:off x="5514293" y="2043888"/>
              <a:ext cx="377407" cy="32330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/>
            <p:nvPr/>
          </p:nvCxnSpPr>
          <p:spPr>
            <a:xfrm>
              <a:off x="5802068" y="2031470"/>
              <a:ext cx="417745" cy="332239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/>
            <p:nvPr/>
          </p:nvCxnSpPr>
          <p:spPr>
            <a:xfrm>
              <a:off x="6089844" y="2019052"/>
              <a:ext cx="429261" cy="35471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/>
            <p:nvPr/>
          </p:nvCxnSpPr>
          <p:spPr>
            <a:xfrm>
              <a:off x="6377619" y="2006634"/>
              <a:ext cx="435721" cy="354467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接连接符 189"/>
            <p:cNvCxnSpPr/>
            <p:nvPr/>
          </p:nvCxnSpPr>
          <p:spPr>
            <a:xfrm>
              <a:off x="6665394" y="1994216"/>
              <a:ext cx="468974" cy="36688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接连接符 190"/>
            <p:cNvCxnSpPr/>
            <p:nvPr/>
          </p:nvCxnSpPr>
          <p:spPr>
            <a:xfrm>
              <a:off x="6953169" y="1981799"/>
              <a:ext cx="488830" cy="381910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>
              <a:off x="7240944" y="1969381"/>
              <a:ext cx="483325" cy="398351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>
              <a:off x="7528720" y="1956963"/>
              <a:ext cx="489808" cy="41065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/>
            <p:nvPr/>
          </p:nvCxnSpPr>
          <p:spPr>
            <a:xfrm>
              <a:off x="7816495" y="1944545"/>
              <a:ext cx="526104" cy="41655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>
              <a:off x="8104270" y="1932127"/>
              <a:ext cx="533318" cy="435418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>
              <a:off x="8392045" y="1919709"/>
              <a:ext cx="528069" cy="436709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>
              <a:off x="8679821" y="1907291"/>
              <a:ext cx="535903" cy="460969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>
              <a:off x="8967595" y="1894873"/>
              <a:ext cx="556899" cy="47889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/>
            <p:cNvCxnSpPr/>
            <p:nvPr/>
          </p:nvCxnSpPr>
          <p:spPr>
            <a:xfrm>
              <a:off x="9255371" y="1882456"/>
              <a:ext cx="591840" cy="477778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/>
            <p:cNvCxnSpPr/>
            <p:nvPr/>
          </p:nvCxnSpPr>
          <p:spPr>
            <a:xfrm>
              <a:off x="9543145" y="1870038"/>
              <a:ext cx="641766" cy="49715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/>
            <p:cNvCxnSpPr/>
            <p:nvPr/>
          </p:nvCxnSpPr>
          <p:spPr>
            <a:xfrm>
              <a:off x="9830921" y="1857620"/>
              <a:ext cx="665170" cy="516148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连接符 201"/>
            <p:cNvCxnSpPr/>
            <p:nvPr/>
          </p:nvCxnSpPr>
          <p:spPr>
            <a:xfrm>
              <a:off x="10118696" y="1845202"/>
              <a:ext cx="513177" cy="436431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/>
            <p:cNvCxnSpPr/>
            <p:nvPr/>
          </p:nvCxnSpPr>
          <p:spPr>
            <a:xfrm>
              <a:off x="10406471" y="1832784"/>
              <a:ext cx="215084" cy="159391"/>
            </a:xfrm>
            <a:prstGeom prst="line">
              <a:avLst/>
            </a:prstGeom>
            <a:ln w="28575">
              <a:solidFill>
                <a:srgbClr val="737A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4" name="矩形 203"/>
          <p:cNvSpPr/>
          <p:nvPr/>
        </p:nvSpPr>
        <p:spPr>
          <a:xfrm>
            <a:off x="1345204" y="3083896"/>
            <a:ext cx="9144000" cy="536575"/>
          </a:xfrm>
          <a:prstGeom prst="rect">
            <a:avLst/>
          </a:prstGeom>
          <a:gradFill>
            <a:gsLst>
              <a:gs pos="0">
                <a:srgbClr val="737AE4"/>
              </a:gs>
              <a:gs pos="100000">
                <a:srgbClr val="6D90D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5" name="组合 204"/>
          <p:cNvGrpSpPr/>
          <p:nvPr/>
        </p:nvGrpSpPr>
        <p:grpSpPr>
          <a:xfrm>
            <a:off x="1470268" y="4180898"/>
            <a:ext cx="9146432" cy="542538"/>
            <a:chOff x="1485441" y="1832784"/>
            <a:chExt cx="9146432" cy="542538"/>
          </a:xfrm>
        </p:grpSpPr>
        <p:sp>
          <p:nvSpPr>
            <p:cNvPr id="206" name="矩形 205"/>
            <p:cNvSpPr/>
            <p:nvPr/>
          </p:nvSpPr>
          <p:spPr>
            <a:xfrm>
              <a:off x="1485441" y="1833563"/>
              <a:ext cx="9144000" cy="536575"/>
            </a:xfrm>
            <a:prstGeom prst="rect">
              <a:avLst/>
            </a:prstGeom>
            <a:noFill/>
            <a:ln w="38100">
              <a:solidFill>
                <a:srgbClr val="737A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7" name="直接连接符 206"/>
            <p:cNvCxnSpPr/>
            <p:nvPr/>
          </p:nvCxnSpPr>
          <p:spPr>
            <a:xfrm>
              <a:off x="1485441" y="2217738"/>
              <a:ext cx="200746" cy="152400"/>
            </a:xfrm>
            <a:prstGeom prst="line">
              <a:avLst/>
            </a:prstGeom>
            <a:ln w="28575">
              <a:solidFill>
                <a:srgbClr val="737A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/>
            <p:cNvCxnSpPr/>
            <p:nvPr/>
          </p:nvCxnSpPr>
          <p:spPr>
            <a:xfrm>
              <a:off x="1773216" y="2205320"/>
              <a:ext cx="201209" cy="15262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/>
            <p:cNvCxnSpPr/>
            <p:nvPr/>
          </p:nvCxnSpPr>
          <p:spPr>
            <a:xfrm>
              <a:off x="2060991" y="2192902"/>
              <a:ext cx="218194" cy="16351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/>
            <p:cNvCxnSpPr/>
            <p:nvPr/>
          </p:nvCxnSpPr>
          <p:spPr>
            <a:xfrm>
              <a:off x="2348767" y="2180485"/>
              <a:ext cx="250606" cy="193283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/>
            <p:cNvCxnSpPr/>
            <p:nvPr/>
          </p:nvCxnSpPr>
          <p:spPr>
            <a:xfrm>
              <a:off x="2636542" y="2168067"/>
              <a:ext cx="251492" cy="199239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/>
            <p:cNvCxnSpPr/>
            <p:nvPr/>
          </p:nvCxnSpPr>
          <p:spPr>
            <a:xfrm>
              <a:off x="2924317" y="2155649"/>
              <a:ext cx="257665" cy="211544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/>
            <p:nvPr/>
          </p:nvCxnSpPr>
          <p:spPr>
            <a:xfrm>
              <a:off x="3212092" y="2143230"/>
              <a:ext cx="267100" cy="217871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/>
            <p:cNvCxnSpPr/>
            <p:nvPr/>
          </p:nvCxnSpPr>
          <p:spPr>
            <a:xfrm>
              <a:off x="3499867" y="2130813"/>
              <a:ext cx="299705" cy="24295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214"/>
            <p:cNvCxnSpPr/>
            <p:nvPr/>
          </p:nvCxnSpPr>
          <p:spPr>
            <a:xfrm>
              <a:off x="3787642" y="2118395"/>
              <a:ext cx="310547" cy="255373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/>
            <p:cNvCxnSpPr/>
            <p:nvPr/>
          </p:nvCxnSpPr>
          <p:spPr>
            <a:xfrm>
              <a:off x="4075418" y="2105977"/>
              <a:ext cx="309750" cy="26299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连接符 216"/>
            <p:cNvCxnSpPr/>
            <p:nvPr/>
          </p:nvCxnSpPr>
          <p:spPr>
            <a:xfrm>
              <a:off x="4363193" y="2093559"/>
              <a:ext cx="320567" cy="281763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接连接符 217"/>
            <p:cNvCxnSpPr/>
            <p:nvPr/>
          </p:nvCxnSpPr>
          <p:spPr>
            <a:xfrm>
              <a:off x="4650968" y="2081142"/>
              <a:ext cx="346204" cy="282567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接连接符 218"/>
            <p:cNvCxnSpPr/>
            <p:nvPr/>
          </p:nvCxnSpPr>
          <p:spPr>
            <a:xfrm>
              <a:off x="4938743" y="2068724"/>
              <a:ext cx="385050" cy="29498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连接符 219"/>
            <p:cNvCxnSpPr/>
            <p:nvPr/>
          </p:nvCxnSpPr>
          <p:spPr>
            <a:xfrm>
              <a:off x="5226518" y="2056306"/>
              <a:ext cx="380685" cy="30479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/>
            <p:cNvCxnSpPr/>
            <p:nvPr/>
          </p:nvCxnSpPr>
          <p:spPr>
            <a:xfrm>
              <a:off x="5514293" y="2043888"/>
              <a:ext cx="377407" cy="32330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/>
            <p:cNvCxnSpPr/>
            <p:nvPr/>
          </p:nvCxnSpPr>
          <p:spPr>
            <a:xfrm>
              <a:off x="5802068" y="2031470"/>
              <a:ext cx="417745" cy="332239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接连接符 222"/>
            <p:cNvCxnSpPr/>
            <p:nvPr/>
          </p:nvCxnSpPr>
          <p:spPr>
            <a:xfrm>
              <a:off x="6089844" y="2019052"/>
              <a:ext cx="429261" cy="35471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接连接符 223"/>
            <p:cNvCxnSpPr/>
            <p:nvPr/>
          </p:nvCxnSpPr>
          <p:spPr>
            <a:xfrm>
              <a:off x="6377619" y="2006634"/>
              <a:ext cx="435721" cy="354467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接连接符 224"/>
            <p:cNvCxnSpPr/>
            <p:nvPr/>
          </p:nvCxnSpPr>
          <p:spPr>
            <a:xfrm>
              <a:off x="6665394" y="1994216"/>
              <a:ext cx="468974" cy="36688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/>
            <p:nvPr/>
          </p:nvCxnSpPr>
          <p:spPr>
            <a:xfrm>
              <a:off x="6953169" y="1981799"/>
              <a:ext cx="488830" cy="381910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接连接符 226"/>
            <p:cNvCxnSpPr/>
            <p:nvPr/>
          </p:nvCxnSpPr>
          <p:spPr>
            <a:xfrm>
              <a:off x="7240944" y="1969381"/>
              <a:ext cx="483325" cy="398351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接连接符 227"/>
            <p:cNvCxnSpPr/>
            <p:nvPr/>
          </p:nvCxnSpPr>
          <p:spPr>
            <a:xfrm>
              <a:off x="7528720" y="1956963"/>
              <a:ext cx="489808" cy="41065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接连接符 228"/>
            <p:cNvCxnSpPr/>
            <p:nvPr/>
          </p:nvCxnSpPr>
          <p:spPr>
            <a:xfrm>
              <a:off x="7816495" y="1944545"/>
              <a:ext cx="526104" cy="41655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接连接符 229"/>
            <p:cNvCxnSpPr/>
            <p:nvPr/>
          </p:nvCxnSpPr>
          <p:spPr>
            <a:xfrm>
              <a:off x="8104270" y="1932127"/>
              <a:ext cx="533318" cy="435418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接连接符 230"/>
            <p:cNvCxnSpPr/>
            <p:nvPr/>
          </p:nvCxnSpPr>
          <p:spPr>
            <a:xfrm>
              <a:off x="8392045" y="1919709"/>
              <a:ext cx="528069" cy="436709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接连接符 231"/>
            <p:cNvCxnSpPr/>
            <p:nvPr/>
          </p:nvCxnSpPr>
          <p:spPr>
            <a:xfrm>
              <a:off x="8679821" y="1907291"/>
              <a:ext cx="535903" cy="460969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接连接符 232"/>
            <p:cNvCxnSpPr/>
            <p:nvPr/>
          </p:nvCxnSpPr>
          <p:spPr>
            <a:xfrm>
              <a:off x="8967595" y="1894873"/>
              <a:ext cx="556899" cy="47889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>
              <a:off x="9255371" y="1882456"/>
              <a:ext cx="591840" cy="477778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>
              <a:off x="9543145" y="1870038"/>
              <a:ext cx="641766" cy="49715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>
              <a:off x="9830921" y="1857620"/>
              <a:ext cx="665170" cy="516148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>
              <a:off x="10118696" y="1845202"/>
              <a:ext cx="513177" cy="436431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直接连接符 237"/>
            <p:cNvCxnSpPr/>
            <p:nvPr/>
          </p:nvCxnSpPr>
          <p:spPr>
            <a:xfrm>
              <a:off x="10406471" y="1832784"/>
              <a:ext cx="215084" cy="159391"/>
            </a:xfrm>
            <a:prstGeom prst="line">
              <a:avLst/>
            </a:prstGeom>
            <a:ln w="28575">
              <a:solidFill>
                <a:srgbClr val="737A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9" name="矩形 238"/>
          <p:cNvSpPr/>
          <p:nvPr/>
        </p:nvSpPr>
        <p:spPr>
          <a:xfrm>
            <a:off x="1339902" y="4062328"/>
            <a:ext cx="9144000" cy="536575"/>
          </a:xfrm>
          <a:prstGeom prst="rect">
            <a:avLst/>
          </a:prstGeom>
          <a:gradFill>
            <a:gsLst>
              <a:gs pos="0">
                <a:srgbClr val="737AE4"/>
              </a:gs>
              <a:gs pos="100000">
                <a:srgbClr val="6D90D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997486" y="1306286"/>
            <a:ext cx="521747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pc="600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01     </a:t>
            </a:r>
            <a:r>
              <a:rPr lang="zh-CN" altLang="en-US" sz="2800" spc="600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选题背景</a:t>
            </a:r>
            <a:endParaRPr lang="zh-CN" altLang="en-US" sz="2800" spc="600" dirty="0">
              <a:solidFill>
                <a:schemeClr val="bg1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2983516" y="2185808"/>
            <a:ext cx="521747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pc="600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02     </a:t>
            </a:r>
            <a:r>
              <a:rPr lang="zh-CN" altLang="en-US" sz="2800" spc="600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主题</a:t>
            </a:r>
            <a:endParaRPr lang="zh-CN" altLang="en-US" sz="2800" spc="600" dirty="0">
              <a:solidFill>
                <a:schemeClr val="bg1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3011431" y="3105163"/>
            <a:ext cx="521747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pc="600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03     </a:t>
            </a:r>
            <a:r>
              <a:rPr lang="zh-CN" altLang="en-US" sz="2800" spc="600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目的和意义</a:t>
            </a:r>
            <a:endParaRPr lang="zh-CN" altLang="en-US" sz="2800" spc="600" dirty="0">
              <a:solidFill>
                <a:schemeClr val="bg1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3017146" y="4090472"/>
            <a:ext cx="521747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pc="600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04     </a:t>
            </a:r>
            <a:r>
              <a:rPr lang="zh-CN" altLang="en-US" sz="2800" spc="600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目标用户分析</a:t>
            </a:r>
            <a:endParaRPr lang="zh-CN" altLang="en-US" sz="2800" spc="600" dirty="0">
              <a:solidFill>
                <a:schemeClr val="bg1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  <p:sp>
        <p:nvSpPr>
          <p:cNvPr id="108" name="椭圆 1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94560" y="5200333"/>
            <a:ext cx="339725" cy="338137"/>
          </a:xfrm>
          <a:prstGeom prst="ellipse">
            <a:avLst/>
          </a:prstGeom>
          <a:solidFill>
            <a:srgbClr val="F3F2FC">
              <a:alpha val="55000"/>
            </a:srgb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grpSp>
        <p:nvGrpSpPr>
          <p:cNvPr id="109" name="组合 108"/>
          <p:cNvGrpSpPr/>
          <p:nvPr/>
        </p:nvGrpSpPr>
        <p:grpSpPr>
          <a:xfrm>
            <a:off x="1481063" y="5130858"/>
            <a:ext cx="9146432" cy="542538"/>
            <a:chOff x="1485441" y="1832784"/>
            <a:chExt cx="9146432" cy="542538"/>
          </a:xfrm>
        </p:grpSpPr>
        <p:sp>
          <p:nvSpPr>
            <p:cNvPr id="110" name="矩形 109"/>
            <p:cNvSpPr/>
            <p:nvPr>
              <p:custDataLst>
                <p:tags r:id="rId2"/>
              </p:custDataLst>
            </p:nvPr>
          </p:nvSpPr>
          <p:spPr>
            <a:xfrm>
              <a:off x="1485441" y="1833563"/>
              <a:ext cx="9144000" cy="536575"/>
            </a:xfrm>
            <a:prstGeom prst="rect">
              <a:avLst/>
            </a:prstGeom>
            <a:noFill/>
            <a:ln w="38100">
              <a:solidFill>
                <a:srgbClr val="737A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1" name="直接连接符 110"/>
            <p:cNvCxnSpPr/>
            <p:nvPr>
              <p:custDataLst>
                <p:tags r:id="rId3"/>
              </p:custDataLst>
            </p:nvPr>
          </p:nvCxnSpPr>
          <p:spPr>
            <a:xfrm>
              <a:off x="1485441" y="2217738"/>
              <a:ext cx="200746" cy="152400"/>
            </a:xfrm>
            <a:prstGeom prst="line">
              <a:avLst/>
            </a:prstGeom>
            <a:ln w="28575">
              <a:solidFill>
                <a:srgbClr val="737A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>
              <p:custDataLst>
                <p:tags r:id="rId4"/>
              </p:custDataLst>
            </p:nvPr>
          </p:nvCxnSpPr>
          <p:spPr>
            <a:xfrm>
              <a:off x="1773216" y="2205320"/>
              <a:ext cx="201209" cy="15262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>
              <p:custDataLst>
                <p:tags r:id="rId5"/>
              </p:custDataLst>
            </p:nvPr>
          </p:nvCxnSpPr>
          <p:spPr>
            <a:xfrm>
              <a:off x="2060991" y="2192902"/>
              <a:ext cx="218194" cy="16351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>
              <p:custDataLst>
                <p:tags r:id="rId6"/>
              </p:custDataLst>
            </p:nvPr>
          </p:nvCxnSpPr>
          <p:spPr>
            <a:xfrm>
              <a:off x="2348767" y="2180485"/>
              <a:ext cx="250606" cy="193283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>
              <p:custDataLst>
                <p:tags r:id="rId7"/>
              </p:custDataLst>
            </p:nvPr>
          </p:nvCxnSpPr>
          <p:spPr>
            <a:xfrm>
              <a:off x="2636542" y="2168067"/>
              <a:ext cx="251492" cy="199239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>
              <p:custDataLst>
                <p:tags r:id="rId8"/>
              </p:custDataLst>
            </p:nvPr>
          </p:nvCxnSpPr>
          <p:spPr>
            <a:xfrm>
              <a:off x="2924317" y="2155649"/>
              <a:ext cx="257665" cy="211544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>
              <p:custDataLst>
                <p:tags r:id="rId9"/>
              </p:custDataLst>
            </p:nvPr>
          </p:nvCxnSpPr>
          <p:spPr>
            <a:xfrm>
              <a:off x="3212092" y="2143230"/>
              <a:ext cx="267100" cy="217871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>
              <p:custDataLst>
                <p:tags r:id="rId10"/>
              </p:custDataLst>
            </p:nvPr>
          </p:nvCxnSpPr>
          <p:spPr>
            <a:xfrm>
              <a:off x="3499867" y="2130813"/>
              <a:ext cx="299705" cy="24295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>
              <p:custDataLst>
                <p:tags r:id="rId11"/>
              </p:custDataLst>
            </p:nvPr>
          </p:nvCxnSpPr>
          <p:spPr>
            <a:xfrm>
              <a:off x="3787642" y="2118395"/>
              <a:ext cx="310547" cy="255373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>
              <p:custDataLst>
                <p:tags r:id="rId12"/>
              </p:custDataLst>
            </p:nvPr>
          </p:nvCxnSpPr>
          <p:spPr>
            <a:xfrm>
              <a:off x="4075418" y="2105977"/>
              <a:ext cx="309750" cy="26299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>
              <p:custDataLst>
                <p:tags r:id="rId13"/>
              </p:custDataLst>
            </p:nvPr>
          </p:nvCxnSpPr>
          <p:spPr>
            <a:xfrm>
              <a:off x="4363193" y="2093559"/>
              <a:ext cx="320567" cy="281763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>
              <p:custDataLst>
                <p:tags r:id="rId14"/>
              </p:custDataLst>
            </p:nvPr>
          </p:nvCxnSpPr>
          <p:spPr>
            <a:xfrm>
              <a:off x="4650968" y="2081142"/>
              <a:ext cx="346204" cy="282567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>
              <p:custDataLst>
                <p:tags r:id="rId15"/>
              </p:custDataLst>
            </p:nvPr>
          </p:nvCxnSpPr>
          <p:spPr>
            <a:xfrm>
              <a:off x="4938743" y="2068724"/>
              <a:ext cx="385050" cy="29498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>
              <p:custDataLst>
                <p:tags r:id="rId16"/>
              </p:custDataLst>
            </p:nvPr>
          </p:nvCxnSpPr>
          <p:spPr>
            <a:xfrm>
              <a:off x="5226518" y="2056306"/>
              <a:ext cx="380685" cy="30479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>
              <p:custDataLst>
                <p:tags r:id="rId17"/>
              </p:custDataLst>
            </p:nvPr>
          </p:nvCxnSpPr>
          <p:spPr>
            <a:xfrm>
              <a:off x="5514293" y="2043888"/>
              <a:ext cx="377407" cy="32330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>
              <p:custDataLst>
                <p:tags r:id="rId18"/>
              </p:custDataLst>
            </p:nvPr>
          </p:nvCxnSpPr>
          <p:spPr>
            <a:xfrm>
              <a:off x="5802068" y="2031470"/>
              <a:ext cx="417745" cy="332239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>
              <p:custDataLst>
                <p:tags r:id="rId19"/>
              </p:custDataLst>
            </p:nvPr>
          </p:nvCxnSpPr>
          <p:spPr>
            <a:xfrm>
              <a:off x="6089844" y="2019052"/>
              <a:ext cx="429261" cy="35471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/>
            <p:cNvCxnSpPr/>
            <p:nvPr>
              <p:custDataLst>
                <p:tags r:id="rId20"/>
              </p:custDataLst>
            </p:nvPr>
          </p:nvCxnSpPr>
          <p:spPr>
            <a:xfrm>
              <a:off x="6377619" y="2006634"/>
              <a:ext cx="435721" cy="354467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/>
            <p:cNvCxnSpPr/>
            <p:nvPr>
              <p:custDataLst>
                <p:tags r:id="rId21"/>
              </p:custDataLst>
            </p:nvPr>
          </p:nvCxnSpPr>
          <p:spPr>
            <a:xfrm>
              <a:off x="6665394" y="1994216"/>
              <a:ext cx="468974" cy="36688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>
              <p:custDataLst>
                <p:tags r:id="rId22"/>
              </p:custDataLst>
            </p:nvPr>
          </p:nvCxnSpPr>
          <p:spPr>
            <a:xfrm>
              <a:off x="6953169" y="1981799"/>
              <a:ext cx="488830" cy="381910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>
              <p:custDataLst>
                <p:tags r:id="rId23"/>
              </p:custDataLst>
            </p:nvPr>
          </p:nvCxnSpPr>
          <p:spPr>
            <a:xfrm>
              <a:off x="7240944" y="1969381"/>
              <a:ext cx="483325" cy="398351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>
              <p:custDataLst>
                <p:tags r:id="rId24"/>
              </p:custDataLst>
            </p:nvPr>
          </p:nvCxnSpPr>
          <p:spPr>
            <a:xfrm>
              <a:off x="7528720" y="1956963"/>
              <a:ext cx="489808" cy="41065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>
              <p:custDataLst>
                <p:tags r:id="rId25"/>
              </p:custDataLst>
            </p:nvPr>
          </p:nvCxnSpPr>
          <p:spPr>
            <a:xfrm>
              <a:off x="7816495" y="1944545"/>
              <a:ext cx="526104" cy="416556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242"/>
            <p:cNvCxnSpPr/>
            <p:nvPr>
              <p:custDataLst>
                <p:tags r:id="rId26"/>
              </p:custDataLst>
            </p:nvPr>
          </p:nvCxnSpPr>
          <p:spPr>
            <a:xfrm>
              <a:off x="8104270" y="1932127"/>
              <a:ext cx="533318" cy="435418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>
              <p:custDataLst>
                <p:tags r:id="rId27"/>
              </p:custDataLst>
            </p:nvPr>
          </p:nvCxnSpPr>
          <p:spPr>
            <a:xfrm>
              <a:off x="8392045" y="1919709"/>
              <a:ext cx="528069" cy="436709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>
              <p:custDataLst>
                <p:tags r:id="rId28"/>
              </p:custDataLst>
            </p:nvPr>
          </p:nvCxnSpPr>
          <p:spPr>
            <a:xfrm>
              <a:off x="8679821" y="1907291"/>
              <a:ext cx="535903" cy="460969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>
              <p:custDataLst>
                <p:tags r:id="rId29"/>
              </p:custDataLst>
            </p:nvPr>
          </p:nvCxnSpPr>
          <p:spPr>
            <a:xfrm>
              <a:off x="8967595" y="1894873"/>
              <a:ext cx="556899" cy="47889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接连接符 246"/>
            <p:cNvCxnSpPr/>
            <p:nvPr>
              <p:custDataLst>
                <p:tags r:id="rId30"/>
              </p:custDataLst>
            </p:nvPr>
          </p:nvCxnSpPr>
          <p:spPr>
            <a:xfrm>
              <a:off x="9255371" y="1882456"/>
              <a:ext cx="591840" cy="477778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/>
            <p:cNvCxnSpPr/>
            <p:nvPr>
              <p:custDataLst>
                <p:tags r:id="rId31"/>
              </p:custDataLst>
            </p:nvPr>
          </p:nvCxnSpPr>
          <p:spPr>
            <a:xfrm>
              <a:off x="9543145" y="1870038"/>
              <a:ext cx="641766" cy="497155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接连接符 248"/>
            <p:cNvCxnSpPr/>
            <p:nvPr>
              <p:custDataLst>
                <p:tags r:id="rId32"/>
              </p:custDataLst>
            </p:nvPr>
          </p:nvCxnSpPr>
          <p:spPr>
            <a:xfrm>
              <a:off x="9830921" y="1857620"/>
              <a:ext cx="665170" cy="516148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接连接符 249"/>
            <p:cNvCxnSpPr/>
            <p:nvPr>
              <p:custDataLst>
                <p:tags r:id="rId33"/>
              </p:custDataLst>
            </p:nvPr>
          </p:nvCxnSpPr>
          <p:spPr>
            <a:xfrm>
              <a:off x="10118696" y="1845202"/>
              <a:ext cx="513177" cy="436431"/>
            </a:xfrm>
            <a:prstGeom prst="line">
              <a:avLst/>
            </a:prstGeom>
            <a:ln w="28575" cap="flat" cmpd="sng" algn="ctr">
              <a:solidFill>
                <a:srgbClr val="737AE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直接连接符 250"/>
            <p:cNvCxnSpPr/>
            <p:nvPr>
              <p:custDataLst>
                <p:tags r:id="rId34"/>
              </p:custDataLst>
            </p:nvPr>
          </p:nvCxnSpPr>
          <p:spPr>
            <a:xfrm>
              <a:off x="10406471" y="1832784"/>
              <a:ext cx="215084" cy="159391"/>
            </a:xfrm>
            <a:prstGeom prst="line">
              <a:avLst/>
            </a:prstGeom>
            <a:ln w="28575">
              <a:solidFill>
                <a:srgbClr val="737A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2" name="矩形 251"/>
          <p:cNvSpPr/>
          <p:nvPr>
            <p:custDataLst>
              <p:tags r:id="rId35"/>
            </p:custDataLst>
          </p:nvPr>
        </p:nvSpPr>
        <p:spPr>
          <a:xfrm>
            <a:off x="1350697" y="5012288"/>
            <a:ext cx="9144000" cy="536575"/>
          </a:xfrm>
          <a:prstGeom prst="rect">
            <a:avLst/>
          </a:prstGeom>
          <a:gradFill>
            <a:gsLst>
              <a:gs pos="0">
                <a:srgbClr val="737AE4"/>
              </a:gs>
              <a:gs pos="100000">
                <a:srgbClr val="6D90D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3" name="TextBox 241"/>
          <p:cNvSpPr txBox="1"/>
          <p:nvPr>
            <p:custDataLst>
              <p:tags r:id="rId36"/>
            </p:custDataLst>
          </p:nvPr>
        </p:nvSpPr>
        <p:spPr>
          <a:xfrm>
            <a:off x="3027941" y="5040432"/>
            <a:ext cx="521747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pc="600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05     </a:t>
            </a:r>
            <a:r>
              <a:rPr lang="zh-CN" altLang="en-US" sz="2800" spc="600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竞品分析</a:t>
            </a:r>
            <a:endParaRPr lang="zh-CN" altLang="en-US" sz="2800" spc="600" dirty="0">
              <a:solidFill>
                <a:schemeClr val="bg1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A7FF"/>
            </a:gs>
            <a:gs pos="53000">
              <a:srgbClr val="6887E2"/>
            </a:gs>
            <a:gs pos="100000">
              <a:srgbClr val="5F82D9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7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4" name="矩形 263"/>
          <p:cNvSpPr/>
          <p:nvPr/>
        </p:nvSpPr>
        <p:spPr>
          <a:xfrm rot="-2940000">
            <a:off x="498272" y="-908711"/>
            <a:ext cx="123171" cy="32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5" name="矩形 264"/>
          <p:cNvSpPr/>
          <p:nvPr/>
        </p:nvSpPr>
        <p:spPr>
          <a:xfrm rot="-2940000">
            <a:off x="1113681" y="-627556"/>
            <a:ext cx="198419" cy="1440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7" name="矩形 266"/>
          <p:cNvSpPr/>
          <p:nvPr/>
        </p:nvSpPr>
        <p:spPr>
          <a:xfrm rot="-2940000">
            <a:off x="112721" y="4982825"/>
            <a:ext cx="300070" cy="972000"/>
          </a:xfrm>
          <a:prstGeom prst="rect">
            <a:avLst/>
          </a:prstGeom>
          <a:solidFill>
            <a:srgbClr val="FC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矩形 269"/>
          <p:cNvSpPr/>
          <p:nvPr/>
        </p:nvSpPr>
        <p:spPr>
          <a:xfrm rot="-2940000">
            <a:off x="7043599" y="-300817"/>
            <a:ext cx="144000" cy="1044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1" name="矩形 270"/>
          <p:cNvSpPr/>
          <p:nvPr/>
        </p:nvSpPr>
        <p:spPr>
          <a:xfrm rot="-2940000">
            <a:off x="6642500" y="1827979"/>
            <a:ext cx="72000" cy="756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2" name="矩形 271"/>
          <p:cNvSpPr/>
          <p:nvPr/>
        </p:nvSpPr>
        <p:spPr>
          <a:xfrm rot="-2940000">
            <a:off x="6417075" y="1406801"/>
            <a:ext cx="72000" cy="540000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4" name="矩形 273"/>
          <p:cNvSpPr/>
          <p:nvPr/>
        </p:nvSpPr>
        <p:spPr>
          <a:xfrm rot="-2940000">
            <a:off x="10265561" y="4724714"/>
            <a:ext cx="190284" cy="3461067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5" name="矩形 274"/>
          <p:cNvSpPr/>
          <p:nvPr/>
        </p:nvSpPr>
        <p:spPr>
          <a:xfrm rot="-2940000">
            <a:off x="12488426" y="-1170617"/>
            <a:ext cx="217787" cy="5355908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6" name="矩形 275"/>
          <p:cNvSpPr/>
          <p:nvPr/>
        </p:nvSpPr>
        <p:spPr>
          <a:xfrm rot="-2940000">
            <a:off x="12567306" y="-1343354"/>
            <a:ext cx="285136" cy="5355908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7" name="矩形 276"/>
          <p:cNvSpPr/>
          <p:nvPr/>
        </p:nvSpPr>
        <p:spPr>
          <a:xfrm rot="-2940000">
            <a:off x="10031165" y="-259078"/>
            <a:ext cx="174442" cy="1217552"/>
          </a:xfrm>
          <a:prstGeom prst="rect">
            <a:avLst/>
          </a:prstGeom>
          <a:solidFill>
            <a:srgbClr val="F6D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0" name="矩形 279"/>
          <p:cNvSpPr/>
          <p:nvPr/>
        </p:nvSpPr>
        <p:spPr>
          <a:xfrm rot="-2940000">
            <a:off x="-558443" y="1294541"/>
            <a:ext cx="72000" cy="3251054"/>
          </a:xfrm>
          <a:prstGeom prst="rect">
            <a:avLst/>
          </a:prstGeom>
          <a:solidFill>
            <a:srgbClr val="F6D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1" name="矩形 280"/>
          <p:cNvSpPr/>
          <p:nvPr/>
        </p:nvSpPr>
        <p:spPr>
          <a:xfrm rot="-2940000">
            <a:off x="11334431" y="4460902"/>
            <a:ext cx="72000" cy="2880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2" name="矩形 281"/>
          <p:cNvSpPr/>
          <p:nvPr/>
        </p:nvSpPr>
        <p:spPr>
          <a:xfrm rot="-2940000">
            <a:off x="11705686" y="4102832"/>
            <a:ext cx="276785" cy="1652351"/>
          </a:xfrm>
          <a:prstGeom prst="rect">
            <a:avLst/>
          </a:prstGeom>
          <a:solidFill>
            <a:srgbClr val="FC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>
            <a:spLocks noChangeAspect="1"/>
          </p:cNvSpPr>
          <p:nvPr/>
        </p:nvSpPr>
        <p:spPr>
          <a:xfrm rot="2700000">
            <a:off x="1551432" y="-1088035"/>
            <a:ext cx="9072000" cy="9072000"/>
          </a:xfrm>
          <a:prstGeom prst="rect">
            <a:avLst/>
          </a:prstGeom>
          <a:gradFill flip="none" rotWithShape="1">
            <a:gsLst>
              <a:gs pos="0">
                <a:srgbClr val="9EA7FF"/>
              </a:gs>
              <a:gs pos="48000">
                <a:srgbClr val="6887E2"/>
              </a:gs>
              <a:gs pos="100000">
                <a:srgbClr val="707BE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19100" dist="50800" dir="5400000" sx="103000" sy="103000" algn="ctr" rotWithShape="0">
              <a:schemeClr val="tx1">
                <a:lumMod val="75000"/>
                <a:lumOff val="25000"/>
                <a:alpha val="19000"/>
              </a:scheme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3" name="矩形 282"/>
          <p:cNvSpPr/>
          <p:nvPr/>
        </p:nvSpPr>
        <p:spPr>
          <a:xfrm rot="-2940000">
            <a:off x="427692" y="5912707"/>
            <a:ext cx="36000" cy="1512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>
            <a:spLocks noChangeAspect="1"/>
          </p:cNvSpPr>
          <p:nvPr/>
        </p:nvSpPr>
        <p:spPr>
          <a:xfrm rot="2700000">
            <a:off x="2469432" y="-170035"/>
            <a:ext cx="7236000" cy="723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457200">
              <a:srgbClr val="5A6DF8">
                <a:alpha val="9000"/>
              </a:srgbClr>
            </a:glow>
            <a:outerShdw blurRad="876300" dist="50800" dir="5400000" sx="101000" sy="101000" algn="ctr" rotWithShape="0">
              <a:srgbClr val="000000">
                <a:alpha val="2700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      </a:t>
            </a:r>
            <a:endParaRPr lang="zh-CN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009708" y="1145989"/>
            <a:ext cx="2105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rgbClr val="737AE4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01</a:t>
            </a:r>
            <a:endParaRPr lang="zh-CN" altLang="en-US" sz="9600" dirty="0">
              <a:solidFill>
                <a:srgbClr val="737AE4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2723" y="3167979"/>
            <a:ext cx="505968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600" dirty="0">
                <a:solidFill>
                  <a:srgbClr val="737AE4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选题背景</a:t>
            </a:r>
            <a:endParaRPr lang="zh-CN" altLang="en-US" sz="9600" dirty="0">
              <a:solidFill>
                <a:srgbClr val="737AE4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>
            <a:spLocks noChangeAspect="1"/>
          </p:cNvSpPr>
          <p:nvPr/>
        </p:nvSpPr>
        <p:spPr>
          <a:xfrm>
            <a:off x="0" y="5202000"/>
            <a:ext cx="1656000" cy="1656000"/>
          </a:xfrm>
          <a:prstGeom prst="triangle">
            <a:avLst>
              <a:gd name="adj" fmla="val 0"/>
            </a:avLst>
          </a:prstGeom>
          <a:solidFill>
            <a:srgbClr val="EAEB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>
            <a:spLocks noChangeAspect="1"/>
          </p:cNvSpPr>
          <p:nvPr/>
        </p:nvSpPr>
        <p:spPr>
          <a:xfrm>
            <a:off x="0" y="5449518"/>
            <a:ext cx="1404000" cy="1404000"/>
          </a:xfrm>
          <a:prstGeom prst="triangle">
            <a:avLst>
              <a:gd name="adj" fmla="val 0"/>
            </a:avLst>
          </a:prstGeom>
          <a:solidFill>
            <a:srgbClr val="BEC1F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>
            <a:off x="0" y="5697035"/>
            <a:ext cx="1152000" cy="1152000"/>
          </a:xfrm>
          <a:prstGeom prst="triangle">
            <a:avLst>
              <a:gd name="adj" fmla="val 0"/>
            </a:avLst>
          </a:prstGeom>
          <a:solidFill>
            <a:srgbClr val="9297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>
            <a:off x="0" y="5944553"/>
            <a:ext cx="900000" cy="900000"/>
          </a:xfrm>
          <a:prstGeom prst="triangle">
            <a:avLst>
              <a:gd name="adj" fmla="val 0"/>
            </a:avLst>
          </a:prstGeom>
          <a:solidFill>
            <a:srgbClr val="646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等腰三角形 14"/>
          <p:cNvSpPr>
            <a:spLocks noChangeAspect="1"/>
          </p:cNvSpPr>
          <p:nvPr/>
        </p:nvSpPr>
        <p:spPr>
          <a:xfrm flipH="1" flipV="1">
            <a:off x="10536000" y="-4482"/>
            <a:ext cx="1656000" cy="1656000"/>
          </a:xfrm>
          <a:prstGeom prst="triangle">
            <a:avLst>
              <a:gd name="adj" fmla="val 0"/>
            </a:avLst>
          </a:prstGeom>
          <a:solidFill>
            <a:srgbClr val="EAEB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/>
          <p:cNvSpPr>
            <a:spLocks noChangeAspect="1"/>
          </p:cNvSpPr>
          <p:nvPr/>
        </p:nvSpPr>
        <p:spPr>
          <a:xfrm flipH="1" flipV="1">
            <a:off x="10788000" y="-2988"/>
            <a:ext cx="1404000" cy="1404000"/>
          </a:xfrm>
          <a:prstGeom prst="triangle">
            <a:avLst>
              <a:gd name="adj" fmla="val 0"/>
            </a:avLst>
          </a:prstGeom>
          <a:solidFill>
            <a:srgbClr val="BEC1F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等腰三角形 16"/>
          <p:cNvSpPr>
            <a:spLocks noChangeAspect="1"/>
          </p:cNvSpPr>
          <p:nvPr/>
        </p:nvSpPr>
        <p:spPr>
          <a:xfrm flipH="1" flipV="1">
            <a:off x="11040000" y="-1494"/>
            <a:ext cx="1152000" cy="1152000"/>
          </a:xfrm>
          <a:prstGeom prst="triangle">
            <a:avLst>
              <a:gd name="adj" fmla="val 0"/>
            </a:avLst>
          </a:prstGeom>
          <a:solidFill>
            <a:srgbClr val="9297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" name="等腰三角形 13"/>
          <p:cNvSpPr>
            <a:spLocks noChangeAspect="1"/>
          </p:cNvSpPr>
          <p:nvPr/>
        </p:nvSpPr>
        <p:spPr>
          <a:xfrm flipH="1" flipV="1">
            <a:off x="11292000" y="0"/>
            <a:ext cx="900000" cy="900000"/>
          </a:xfrm>
          <a:prstGeom prst="triangle">
            <a:avLst>
              <a:gd name="adj" fmla="val 0"/>
            </a:avLst>
          </a:prstGeom>
          <a:solidFill>
            <a:srgbClr val="646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等腰三角形 24"/>
          <p:cNvSpPr/>
          <p:nvPr/>
        </p:nvSpPr>
        <p:spPr>
          <a:xfrm rot="911223">
            <a:off x="298641" y="23286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等腰三角形 25"/>
          <p:cNvSpPr/>
          <p:nvPr/>
        </p:nvSpPr>
        <p:spPr>
          <a:xfrm rot="911223">
            <a:off x="1546319" y="11288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等腰三角形 26"/>
          <p:cNvSpPr/>
          <p:nvPr/>
        </p:nvSpPr>
        <p:spPr>
          <a:xfrm rot="911223">
            <a:off x="2831734" y="11288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等腰三角形 27"/>
          <p:cNvSpPr/>
          <p:nvPr/>
        </p:nvSpPr>
        <p:spPr>
          <a:xfrm rot="911223">
            <a:off x="4092718" y="11028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等腰三角形 28"/>
          <p:cNvSpPr/>
          <p:nvPr/>
        </p:nvSpPr>
        <p:spPr>
          <a:xfrm rot="911223">
            <a:off x="5392865" y="13166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等腰三角形 29"/>
          <p:cNvSpPr/>
          <p:nvPr/>
        </p:nvSpPr>
        <p:spPr>
          <a:xfrm rot="911223">
            <a:off x="298641" y="138246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等腰三角形 30"/>
          <p:cNvSpPr/>
          <p:nvPr/>
        </p:nvSpPr>
        <p:spPr>
          <a:xfrm rot="3300520">
            <a:off x="11680851" y="1408730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等腰三角形 31"/>
          <p:cNvSpPr/>
          <p:nvPr/>
        </p:nvSpPr>
        <p:spPr>
          <a:xfrm rot="911223">
            <a:off x="10432771" y="12614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等腰三角形 32"/>
          <p:cNvSpPr/>
          <p:nvPr/>
        </p:nvSpPr>
        <p:spPr>
          <a:xfrm rot="911223">
            <a:off x="7879919" y="10476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等腰三角形 33"/>
          <p:cNvSpPr/>
          <p:nvPr/>
        </p:nvSpPr>
        <p:spPr>
          <a:xfrm rot="911223">
            <a:off x="9188947" y="9924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等腰三角形 34"/>
          <p:cNvSpPr/>
          <p:nvPr/>
        </p:nvSpPr>
        <p:spPr>
          <a:xfrm rot="911223">
            <a:off x="11690807" y="265241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等腰三角形 35"/>
          <p:cNvSpPr/>
          <p:nvPr/>
        </p:nvSpPr>
        <p:spPr>
          <a:xfrm rot="911223">
            <a:off x="6654668" y="13166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等腰三角形 36"/>
          <p:cNvSpPr/>
          <p:nvPr/>
        </p:nvSpPr>
        <p:spPr>
          <a:xfrm rot="911223">
            <a:off x="10452017" y="644982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等腰三角形 37"/>
          <p:cNvSpPr/>
          <p:nvPr/>
        </p:nvSpPr>
        <p:spPr>
          <a:xfrm rot="911223">
            <a:off x="11725061" y="522504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等腰三角形 38"/>
          <p:cNvSpPr/>
          <p:nvPr/>
        </p:nvSpPr>
        <p:spPr>
          <a:xfrm>
            <a:off x="11075670" y="204516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等腰三角形 39"/>
          <p:cNvSpPr/>
          <p:nvPr/>
        </p:nvSpPr>
        <p:spPr>
          <a:xfrm rot="911223">
            <a:off x="9163629" y="643262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等腰三角形 40"/>
          <p:cNvSpPr/>
          <p:nvPr/>
        </p:nvSpPr>
        <p:spPr>
          <a:xfrm rot="911223">
            <a:off x="11690806" y="3938729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等腰三角形 41"/>
          <p:cNvSpPr/>
          <p:nvPr/>
        </p:nvSpPr>
        <p:spPr>
          <a:xfrm rot="911223">
            <a:off x="11182319" y="574959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等腰三角形 42"/>
          <p:cNvSpPr/>
          <p:nvPr/>
        </p:nvSpPr>
        <p:spPr>
          <a:xfrm rot="911223">
            <a:off x="5354974" y="650134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等腰三角形 43"/>
          <p:cNvSpPr/>
          <p:nvPr/>
        </p:nvSpPr>
        <p:spPr>
          <a:xfrm rot="911223">
            <a:off x="904821" y="80544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等腰三角形 44"/>
          <p:cNvSpPr/>
          <p:nvPr/>
        </p:nvSpPr>
        <p:spPr>
          <a:xfrm rot="911223">
            <a:off x="3494320" y="215576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等腰三角形 45"/>
          <p:cNvSpPr/>
          <p:nvPr/>
        </p:nvSpPr>
        <p:spPr>
          <a:xfrm rot="911223">
            <a:off x="3166938" y="3176054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等腰三角形 46"/>
          <p:cNvSpPr/>
          <p:nvPr/>
        </p:nvSpPr>
        <p:spPr>
          <a:xfrm rot="20251705">
            <a:off x="7235270" y="4241544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/>
          <p:cNvSpPr/>
          <p:nvPr/>
        </p:nvSpPr>
        <p:spPr>
          <a:xfrm rot="911223">
            <a:off x="4279766" y="440321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等腰三角形 48"/>
          <p:cNvSpPr/>
          <p:nvPr/>
        </p:nvSpPr>
        <p:spPr>
          <a:xfrm rot="911223">
            <a:off x="5706503" y="317614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等腰三角形 49"/>
          <p:cNvSpPr/>
          <p:nvPr/>
        </p:nvSpPr>
        <p:spPr>
          <a:xfrm rot="911223">
            <a:off x="6785288" y="335801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等腰三角形 50"/>
          <p:cNvSpPr/>
          <p:nvPr/>
        </p:nvSpPr>
        <p:spPr>
          <a:xfrm rot="911223">
            <a:off x="4618639" y="137226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等腰三角形 51"/>
          <p:cNvSpPr/>
          <p:nvPr/>
        </p:nvSpPr>
        <p:spPr>
          <a:xfrm rot="20901012">
            <a:off x="11182319" y="330191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等腰三角形 52"/>
          <p:cNvSpPr/>
          <p:nvPr/>
        </p:nvSpPr>
        <p:spPr>
          <a:xfrm rot="911223">
            <a:off x="7919537" y="646029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等腰三角形 53"/>
          <p:cNvSpPr/>
          <p:nvPr/>
        </p:nvSpPr>
        <p:spPr>
          <a:xfrm rot="3608851">
            <a:off x="298641" y="517584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等腰三角形 54"/>
          <p:cNvSpPr/>
          <p:nvPr/>
        </p:nvSpPr>
        <p:spPr>
          <a:xfrm rot="911223">
            <a:off x="4144002" y="229246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等腰三角形 55"/>
          <p:cNvSpPr/>
          <p:nvPr/>
        </p:nvSpPr>
        <p:spPr>
          <a:xfrm rot="911223">
            <a:off x="5974944" y="2519009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等腰三角形 56"/>
          <p:cNvSpPr/>
          <p:nvPr/>
        </p:nvSpPr>
        <p:spPr>
          <a:xfrm rot="911223">
            <a:off x="8458891" y="1502450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等腰三角形 57"/>
          <p:cNvSpPr/>
          <p:nvPr/>
        </p:nvSpPr>
        <p:spPr>
          <a:xfrm rot="911223">
            <a:off x="3126633" y="699830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等腰三角形 58"/>
          <p:cNvSpPr/>
          <p:nvPr/>
        </p:nvSpPr>
        <p:spPr>
          <a:xfrm rot="911223">
            <a:off x="4144002" y="67408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等腰三角形 59"/>
          <p:cNvSpPr/>
          <p:nvPr/>
        </p:nvSpPr>
        <p:spPr>
          <a:xfrm rot="20273936">
            <a:off x="5265513" y="505585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等腰三角形 60"/>
          <p:cNvSpPr/>
          <p:nvPr/>
        </p:nvSpPr>
        <p:spPr>
          <a:xfrm rot="911223">
            <a:off x="5354975" y="456378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等腰三角形 61"/>
          <p:cNvSpPr/>
          <p:nvPr/>
        </p:nvSpPr>
        <p:spPr>
          <a:xfrm rot="911223">
            <a:off x="4325896" y="360147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等腰三角形 62"/>
          <p:cNvSpPr/>
          <p:nvPr/>
        </p:nvSpPr>
        <p:spPr>
          <a:xfrm rot="20107117">
            <a:off x="11123698" y="4635414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等腰三角形 63"/>
          <p:cNvSpPr/>
          <p:nvPr/>
        </p:nvSpPr>
        <p:spPr>
          <a:xfrm rot="911223">
            <a:off x="6637256" y="646029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等腰三角形 64"/>
          <p:cNvSpPr/>
          <p:nvPr/>
        </p:nvSpPr>
        <p:spPr>
          <a:xfrm rot="20710157">
            <a:off x="2574442" y="149224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等腰三角形 65"/>
          <p:cNvSpPr/>
          <p:nvPr/>
        </p:nvSpPr>
        <p:spPr>
          <a:xfrm rot="911223">
            <a:off x="2011572" y="75982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等腰三角形 66"/>
          <p:cNvSpPr/>
          <p:nvPr/>
        </p:nvSpPr>
        <p:spPr>
          <a:xfrm rot="911223">
            <a:off x="8111678" y="76124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等腰三角形 67"/>
          <p:cNvSpPr/>
          <p:nvPr/>
        </p:nvSpPr>
        <p:spPr>
          <a:xfrm rot="16743358">
            <a:off x="5056680" y="245420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等腰三角形 68"/>
          <p:cNvSpPr/>
          <p:nvPr/>
        </p:nvSpPr>
        <p:spPr>
          <a:xfrm rot="911223">
            <a:off x="5648785" y="149224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等腰三角形 69"/>
          <p:cNvSpPr/>
          <p:nvPr/>
        </p:nvSpPr>
        <p:spPr>
          <a:xfrm rot="18945173">
            <a:off x="2574443" y="362944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等腰三角形 70"/>
          <p:cNvSpPr/>
          <p:nvPr/>
        </p:nvSpPr>
        <p:spPr>
          <a:xfrm rot="911223">
            <a:off x="1356668" y="3592559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等腰三角形 71"/>
          <p:cNvSpPr/>
          <p:nvPr/>
        </p:nvSpPr>
        <p:spPr>
          <a:xfrm rot="911223">
            <a:off x="6831016" y="1438309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等腰三角形 72"/>
          <p:cNvSpPr/>
          <p:nvPr/>
        </p:nvSpPr>
        <p:spPr>
          <a:xfrm rot="911223">
            <a:off x="263056" y="270053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等腰三角形 73"/>
          <p:cNvSpPr/>
          <p:nvPr/>
        </p:nvSpPr>
        <p:spPr>
          <a:xfrm rot="911223">
            <a:off x="4086264" y="644982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等腰三角形 74"/>
          <p:cNvSpPr/>
          <p:nvPr/>
        </p:nvSpPr>
        <p:spPr>
          <a:xfrm rot="911223">
            <a:off x="1584543" y="227982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等腰三角形 75"/>
          <p:cNvSpPr/>
          <p:nvPr/>
        </p:nvSpPr>
        <p:spPr>
          <a:xfrm rot="911223">
            <a:off x="1382807" y="145028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等腰三角形 76"/>
          <p:cNvSpPr/>
          <p:nvPr/>
        </p:nvSpPr>
        <p:spPr>
          <a:xfrm rot="911223">
            <a:off x="6569774" y="569852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等腰三角形 77"/>
          <p:cNvSpPr/>
          <p:nvPr/>
        </p:nvSpPr>
        <p:spPr>
          <a:xfrm rot="17682598">
            <a:off x="7046529" y="233422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等腰三角形 78"/>
          <p:cNvSpPr/>
          <p:nvPr/>
        </p:nvSpPr>
        <p:spPr>
          <a:xfrm rot="911223">
            <a:off x="774199" y="282052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等腰三角形 79"/>
          <p:cNvSpPr/>
          <p:nvPr/>
        </p:nvSpPr>
        <p:spPr>
          <a:xfrm rot="911223">
            <a:off x="8589512" y="405871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等腰三角形 80"/>
          <p:cNvSpPr/>
          <p:nvPr/>
        </p:nvSpPr>
        <p:spPr>
          <a:xfrm rot="911223">
            <a:off x="9450188" y="91651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等腰三角形 81"/>
          <p:cNvSpPr/>
          <p:nvPr/>
        </p:nvSpPr>
        <p:spPr>
          <a:xfrm rot="20114481">
            <a:off x="5734819" y="392721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等腰三角形 82"/>
          <p:cNvSpPr/>
          <p:nvPr/>
        </p:nvSpPr>
        <p:spPr>
          <a:xfrm rot="911223">
            <a:off x="292658" y="396416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等腰三角形 83"/>
          <p:cNvSpPr/>
          <p:nvPr/>
        </p:nvSpPr>
        <p:spPr>
          <a:xfrm rot="911223">
            <a:off x="2831734" y="642414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等腰三角形 84"/>
          <p:cNvSpPr/>
          <p:nvPr/>
        </p:nvSpPr>
        <p:spPr>
          <a:xfrm rot="911223">
            <a:off x="7817885" y="348516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等腰三角形 85"/>
          <p:cNvSpPr/>
          <p:nvPr/>
        </p:nvSpPr>
        <p:spPr>
          <a:xfrm rot="911223">
            <a:off x="10452016" y="434941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等腰三角形 86"/>
          <p:cNvSpPr/>
          <p:nvPr/>
        </p:nvSpPr>
        <p:spPr>
          <a:xfrm rot="911223">
            <a:off x="7920079" y="568382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等腰三角形 87"/>
          <p:cNvSpPr/>
          <p:nvPr/>
        </p:nvSpPr>
        <p:spPr>
          <a:xfrm rot="911223">
            <a:off x="10309209" y="547324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等腰三角形 88"/>
          <p:cNvSpPr/>
          <p:nvPr/>
        </p:nvSpPr>
        <p:spPr>
          <a:xfrm rot="911223">
            <a:off x="6643806" y="79652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等腰三角形 89"/>
          <p:cNvSpPr/>
          <p:nvPr/>
        </p:nvSpPr>
        <p:spPr>
          <a:xfrm rot="911223">
            <a:off x="8902388" y="257419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等腰三角形 90"/>
          <p:cNvSpPr/>
          <p:nvPr/>
        </p:nvSpPr>
        <p:spPr>
          <a:xfrm rot="911223">
            <a:off x="9199743" y="565176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等腰三角形 91"/>
          <p:cNvSpPr/>
          <p:nvPr/>
        </p:nvSpPr>
        <p:spPr>
          <a:xfrm rot="911223">
            <a:off x="9706629" y="233422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等腰三角形 92"/>
          <p:cNvSpPr/>
          <p:nvPr/>
        </p:nvSpPr>
        <p:spPr>
          <a:xfrm rot="911223">
            <a:off x="10543078" y="73946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等腰三角形 93"/>
          <p:cNvSpPr/>
          <p:nvPr/>
        </p:nvSpPr>
        <p:spPr>
          <a:xfrm rot="2704627">
            <a:off x="863128" y="453042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等腰三角形 94"/>
          <p:cNvSpPr/>
          <p:nvPr/>
        </p:nvSpPr>
        <p:spPr>
          <a:xfrm rot="911223">
            <a:off x="2550732" y="247424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等腰三角形 95"/>
          <p:cNvSpPr/>
          <p:nvPr/>
        </p:nvSpPr>
        <p:spPr>
          <a:xfrm rot="911223">
            <a:off x="5317922" y="5713214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等腰三角形 96"/>
          <p:cNvSpPr/>
          <p:nvPr/>
        </p:nvSpPr>
        <p:spPr>
          <a:xfrm rot="911223">
            <a:off x="3935449" y="571321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等腰三角形 97"/>
          <p:cNvSpPr/>
          <p:nvPr/>
        </p:nvSpPr>
        <p:spPr>
          <a:xfrm rot="911223">
            <a:off x="6550706" y="493587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等腰三角形 98"/>
          <p:cNvSpPr/>
          <p:nvPr/>
        </p:nvSpPr>
        <p:spPr>
          <a:xfrm rot="911223">
            <a:off x="1651339" y="461500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等腰三角形 99"/>
          <p:cNvSpPr/>
          <p:nvPr/>
        </p:nvSpPr>
        <p:spPr>
          <a:xfrm rot="911223">
            <a:off x="2086620" y="5295824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等腰三角形 100"/>
          <p:cNvSpPr/>
          <p:nvPr/>
        </p:nvSpPr>
        <p:spPr>
          <a:xfrm rot="911223">
            <a:off x="10426319" y="304636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等腰三角形 101"/>
          <p:cNvSpPr/>
          <p:nvPr/>
        </p:nvSpPr>
        <p:spPr>
          <a:xfrm rot="911223">
            <a:off x="3166938" y="417869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等腰三角形 102"/>
          <p:cNvSpPr/>
          <p:nvPr/>
        </p:nvSpPr>
        <p:spPr>
          <a:xfrm rot="911223">
            <a:off x="9706630" y="354672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等腰三角形 103"/>
          <p:cNvSpPr/>
          <p:nvPr/>
        </p:nvSpPr>
        <p:spPr>
          <a:xfrm rot="2340943">
            <a:off x="1501412" y="643262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等腰三角形 104"/>
          <p:cNvSpPr/>
          <p:nvPr/>
        </p:nvSpPr>
        <p:spPr>
          <a:xfrm rot="911223">
            <a:off x="2776048" y="5698524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等腰三角形 105"/>
          <p:cNvSpPr/>
          <p:nvPr/>
        </p:nvSpPr>
        <p:spPr>
          <a:xfrm rot="911223">
            <a:off x="7919538" y="264540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等腰三角形 106"/>
          <p:cNvSpPr/>
          <p:nvPr/>
        </p:nvSpPr>
        <p:spPr>
          <a:xfrm rot="911223">
            <a:off x="2289491" y="462347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等腰三角形 107"/>
          <p:cNvSpPr/>
          <p:nvPr/>
        </p:nvSpPr>
        <p:spPr>
          <a:xfrm rot="21159762">
            <a:off x="8079126" y="493587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等腰三角形 108"/>
          <p:cNvSpPr/>
          <p:nvPr/>
        </p:nvSpPr>
        <p:spPr>
          <a:xfrm rot="911223">
            <a:off x="10276965" y="188927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等腰三角形 109"/>
          <p:cNvSpPr/>
          <p:nvPr/>
        </p:nvSpPr>
        <p:spPr>
          <a:xfrm rot="911223">
            <a:off x="5448543" y="75982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等腰三角形 110"/>
          <p:cNvSpPr/>
          <p:nvPr/>
        </p:nvSpPr>
        <p:spPr>
          <a:xfrm rot="911223">
            <a:off x="9466460" y="451919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等腰三角形 111"/>
          <p:cNvSpPr/>
          <p:nvPr/>
        </p:nvSpPr>
        <p:spPr>
          <a:xfrm rot="911223">
            <a:off x="3513090" y="498507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等腰三角形 112"/>
          <p:cNvSpPr/>
          <p:nvPr/>
        </p:nvSpPr>
        <p:spPr>
          <a:xfrm rot="911223">
            <a:off x="11807623" y="635112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等腰三角形 113"/>
          <p:cNvSpPr/>
          <p:nvPr/>
        </p:nvSpPr>
        <p:spPr>
          <a:xfrm rot="2463735">
            <a:off x="848939" y="572624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矩形 114"/>
          <p:cNvSpPr/>
          <p:nvPr/>
        </p:nvSpPr>
        <p:spPr>
          <a:xfrm>
            <a:off x="738608" y="870549"/>
            <a:ext cx="10639936" cy="5602410"/>
          </a:xfrm>
          <a:prstGeom prst="rect">
            <a:avLst/>
          </a:prstGeom>
          <a:solidFill>
            <a:srgbClr val="737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矩形 115"/>
          <p:cNvSpPr/>
          <p:nvPr/>
        </p:nvSpPr>
        <p:spPr>
          <a:xfrm>
            <a:off x="860531" y="1001621"/>
            <a:ext cx="10404000" cy="53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矩形 116"/>
          <p:cNvSpPr/>
          <p:nvPr/>
        </p:nvSpPr>
        <p:spPr>
          <a:xfrm>
            <a:off x="844201" y="1010536"/>
            <a:ext cx="10404000" cy="5364000"/>
          </a:xfrm>
          <a:prstGeom prst="rect">
            <a:avLst/>
          </a:prstGeom>
          <a:blipFill dpi="0" rotWithShape="1">
            <a:blip r:embed="rId1" cstate="email">
              <a:alphaModFix amt="13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{"asset":{"meta":{"locked":false,"index":0,"name":"","group":"","type":"image","className":"image2_16269351","rt_page_index":0,"rt_page_assets_index":0},"attribute":{"resId":"93366895","picUrl":"https://img.tuguaishou.com/ips_google_noto_color_emoji/preview/png/emoji_u1f629.png!l2000?auth_key=1683502200-0-0-053031643f5eb25a967cddd42b4a8f3a","width":317.59999999999997,"height":317.6,"assetHeight":"512","assetWidth":"512","opacity":100,"cropXFrom":0,"cropYFrom":0,"cropXTo":1,"cropYTo":1,"rt_picUrl":"https://img.tuguaishou.com/ips_google_noto_color_emoji/preview/png/emoji_u1f629.png!l2000?auth_key=1683502200-0-0-053031643f5eb25a967cddd42b4a8f3a","filters":{"brightness":0,"saturate":0,"contrast":0,"blur":0,"sharpen":0,"hue":0}},"transform":{"posX":0,"posY":0,"horizontalFlip":false,"verticalFlip":false,"rotate":0}},"userId":16269351,"createTime":1683287541834,"canvasTime":1683287519748,"editorTag":"ue-1683287519827-43020275"}</a:t>
            </a:r>
            <a:endParaRPr lang="zh-CN" altLang="en-US"/>
          </a:p>
        </p:txBody>
      </p:sp>
      <p:sp>
        <p:nvSpPr>
          <p:cNvPr id="22" name="矩形 21"/>
          <p:cNvSpPr>
            <a:spLocks noChangeAspect="1"/>
          </p:cNvSpPr>
          <p:nvPr/>
        </p:nvSpPr>
        <p:spPr>
          <a:xfrm>
            <a:off x="199087" y="424083"/>
            <a:ext cx="2935799" cy="292819"/>
          </a:xfrm>
          <a:custGeom>
            <a:avLst/>
            <a:gdLst>
              <a:gd name="connsiteX0" fmla="*/ 0 w 4494531"/>
              <a:gd name="connsiteY0" fmla="*/ 0 h 523911"/>
              <a:gd name="connsiteX1" fmla="*/ 4494531 w 4494531"/>
              <a:gd name="connsiteY1" fmla="*/ 0 h 523911"/>
              <a:gd name="connsiteX2" fmla="*/ 4494531 w 4494531"/>
              <a:gd name="connsiteY2" fmla="*/ 523911 h 523911"/>
              <a:gd name="connsiteX3" fmla="*/ 0 w 4494531"/>
              <a:gd name="connsiteY3" fmla="*/ 523911 h 523911"/>
              <a:gd name="connsiteX4" fmla="*/ 0 w 4494531"/>
              <a:gd name="connsiteY4" fmla="*/ 0 h 523911"/>
              <a:gd name="connsiteX0-1" fmla="*/ 0 w 4494531"/>
              <a:gd name="connsiteY0-2" fmla="*/ 0 h 523911"/>
              <a:gd name="connsiteX1-3" fmla="*/ 4064225 w 4494531"/>
              <a:gd name="connsiteY1-4" fmla="*/ 0 h 523911"/>
              <a:gd name="connsiteX2-5" fmla="*/ 4494531 w 4494531"/>
              <a:gd name="connsiteY2-6" fmla="*/ 523911 h 523911"/>
              <a:gd name="connsiteX3-7" fmla="*/ 0 w 4494531"/>
              <a:gd name="connsiteY3-8" fmla="*/ 523911 h 523911"/>
              <a:gd name="connsiteX4-9" fmla="*/ 0 w 4494531"/>
              <a:gd name="connsiteY4-10" fmla="*/ 0 h 5239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494531" h="523911">
                <a:moveTo>
                  <a:pt x="0" y="0"/>
                </a:moveTo>
                <a:lnTo>
                  <a:pt x="4064225" y="0"/>
                </a:lnTo>
                <a:lnTo>
                  <a:pt x="4494531" y="523911"/>
                </a:lnTo>
                <a:lnTo>
                  <a:pt x="0" y="523911"/>
                </a:lnTo>
                <a:lnTo>
                  <a:pt x="0" y="0"/>
                </a:lnTo>
                <a:close/>
              </a:path>
            </a:pathLst>
          </a:custGeom>
          <a:solidFill>
            <a:srgbClr val="76DE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>
            <a:spLocks noChangeAspect="1"/>
          </p:cNvSpPr>
          <p:nvPr/>
        </p:nvSpPr>
        <p:spPr>
          <a:xfrm>
            <a:off x="199087" y="280992"/>
            <a:ext cx="2727947" cy="435910"/>
          </a:xfrm>
          <a:custGeom>
            <a:avLst/>
            <a:gdLst>
              <a:gd name="connsiteX0" fmla="*/ 0 w 4101353"/>
              <a:gd name="connsiteY0" fmla="*/ 0 h 779930"/>
              <a:gd name="connsiteX1" fmla="*/ 4101353 w 4101353"/>
              <a:gd name="connsiteY1" fmla="*/ 0 h 779930"/>
              <a:gd name="connsiteX2" fmla="*/ 4101353 w 4101353"/>
              <a:gd name="connsiteY2" fmla="*/ 779930 h 779930"/>
              <a:gd name="connsiteX3" fmla="*/ 0 w 4101353"/>
              <a:gd name="connsiteY3" fmla="*/ 779930 h 779930"/>
              <a:gd name="connsiteX4" fmla="*/ 0 w 4101353"/>
              <a:gd name="connsiteY4" fmla="*/ 0 h 779930"/>
              <a:gd name="connsiteX0-1" fmla="*/ 0 w 4101353"/>
              <a:gd name="connsiteY0-2" fmla="*/ 0 h 779930"/>
              <a:gd name="connsiteX1-3" fmla="*/ 3576917 w 4101353"/>
              <a:gd name="connsiteY1-4" fmla="*/ 0 h 779930"/>
              <a:gd name="connsiteX2-5" fmla="*/ 4101353 w 4101353"/>
              <a:gd name="connsiteY2-6" fmla="*/ 779930 h 779930"/>
              <a:gd name="connsiteX3-7" fmla="*/ 0 w 4101353"/>
              <a:gd name="connsiteY3-8" fmla="*/ 779930 h 779930"/>
              <a:gd name="connsiteX4-9" fmla="*/ 0 w 4101353"/>
              <a:gd name="connsiteY4-10" fmla="*/ 0 h 7799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101353" h="779930">
                <a:moveTo>
                  <a:pt x="0" y="0"/>
                </a:moveTo>
                <a:lnTo>
                  <a:pt x="3576917" y="0"/>
                </a:lnTo>
                <a:lnTo>
                  <a:pt x="4101353" y="779930"/>
                </a:lnTo>
                <a:lnTo>
                  <a:pt x="0" y="779930"/>
                </a:lnTo>
                <a:lnTo>
                  <a:pt x="0" y="0"/>
                </a:lnTo>
                <a:close/>
              </a:path>
            </a:pathLst>
          </a:custGeom>
          <a:solidFill>
            <a:srgbClr val="737A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文本框 117"/>
          <p:cNvSpPr txBox="1"/>
          <p:nvPr/>
        </p:nvSpPr>
        <p:spPr>
          <a:xfrm>
            <a:off x="519982" y="321463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选题背景</a:t>
            </a:r>
            <a:endParaRPr lang="zh-CN" altLang="en-US" dirty="0">
              <a:solidFill>
                <a:schemeClr val="bg1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44905" y="1225550"/>
            <a:ext cx="6111240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/>
            <a:r>
              <a:rPr lang="zh-CN" altLang="en-US" sz="2400">
                <a:solidFill>
                  <a:srgbClr val="707BE3"/>
                </a:solidFill>
              </a:rPr>
              <a:t>智慧校园是近年来教育行业发展的趋势。学校在</a:t>
            </a:r>
            <a:r>
              <a:rPr lang="zh-CN" altLang="en-US" sz="2400">
                <a:solidFill>
                  <a:srgbClr val="FCB6AB"/>
                </a:solidFill>
              </a:rPr>
              <a:t>数字化、信息化</a:t>
            </a:r>
            <a:r>
              <a:rPr lang="zh-CN" altLang="en-US" sz="2400">
                <a:solidFill>
                  <a:srgbClr val="707BE3"/>
                </a:solidFill>
              </a:rPr>
              <a:t>方面的改革正在有条不紊地推进，智慧校园建设成为了校园管理的新方式和手段。</a:t>
            </a:r>
            <a:endParaRPr lang="zh-CN" altLang="en-US" sz="2400">
              <a:solidFill>
                <a:srgbClr val="707BE3"/>
              </a:solidFill>
            </a:endParaRPr>
          </a:p>
          <a:p>
            <a:pPr indent="457200"/>
            <a:r>
              <a:rPr lang="zh-CN" altLang="en-US" sz="2400">
                <a:solidFill>
                  <a:srgbClr val="707BE3"/>
                </a:solidFill>
              </a:rPr>
              <a:t>而户外游戏，是一种具有</a:t>
            </a:r>
            <a:r>
              <a:rPr lang="zh-CN" altLang="en-US" sz="2400">
                <a:solidFill>
                  <a:srgbClr val="FCB6AB"/>
                </a:solidFill>
              </a:rPr>
              <a:t>体验性、趣味性的教育活动</a:t>
            </a:r>
            <a:r>
              <a:rPr lang="zh-CN" altLang="en-US" sz="2400">
                <a:solidFill>
                  <a:srgbClr val="707BE3"/>
                </a:solidFill>
              </a:rPr>
              <a:t>，能够有效提高学生的协作能力、动手能力、团队凝聚力等，因此在智慧校园中引入户外游戏，是一种</a:t>
            </a:r>
            <a:r>
              <a:rPr lang="zh-CN" altLang="en-US" sz="2400">
                <a:solidFill>
                  <a:srgbClr val="FCB6AB"/>
                </a:solidFill>
              </a:rPr>
              <a:t>创新</a:t>
            </a:r>
            <a:r>
              <a:rPr lang="zh-CN" altLang="en-US" sz="2400">
                <a:solidFill>
                  <a:srgbClr val="707BE3"/>
                </a:solidFill>
              </a:rPr>
              <a:t>的方式，能够为学生提供新的学习体验和成长机会。</a:t>
            </a:r>
            <a:endParaRPr lang="zh-CN" altLang="en-US" sz="2400">
              <a:solidFill>
                <a:srgbClr val="707BE3"/>
              </a:solidFill>
            </a:endParaRPr>
          </a:p>
          <a:p>
            <a:pPr indent="457200"/>
            <a:r>
              <a:rPr lang="zh-CN" altLang="en-US" sz="2400">
                <a:solidFill>
                  <a:srgbClr val="707BE3"/>
                </a:solidFill>
              </a:rPr>
              <a:t>当代大学生的学习、社交压力，运动减少、心理健康教育不足，</a:t>
            </a:r>
            <a:r>
              <a:rPr lang="zh-CN" altLang="en-US" sz="2400">
                <a:solidFill>
                  <a:srgbClr val="FCB6AB"/>
                </a:solidFill>
              </a:rPr>
              <a:t>心理压力无处宣泄、出门的娱乐设施价格过贵且质量不一</a:t>
            </a:r>
            <a:r>
              <a:rPr lang="zh-CN" altLang="en-US" sz="2400">
                <a:solidFill>
                  <a:srgbClr val="707BE3"/>
                </a:solidFill>
              </a:rPr>
              <a:t>，需要一款</a:t>
            </a:r>
            <a:r>
              <a:rPr lang="zh-CN" altLang="en-US" sz="2400">
                <a:solidFill>
                  <a:srgbClr val="FCB6AB"/>
                </a:solidFill>
              </a:rPr>
              <a:t>引导</a:t>
            </a:r>
            <a:r>
              <a:rPr lang="zh-CN" altLang="en-US" sz="2400">
                <a:solidFill>
                  <a:srgbClr val="707BE3"/>
                </a:solidFill>
              </a:rPr>
              <a:t>大学生户外娱乐的app。</a:t>
            </a:r>
            <a:endParaRPr lang="zh-CN" altLang="en-US" sz="2400">
              <a:solidFill>
                <a:srgbClr val="707BE3"/>
              </a:solidFill>
            </a:endParaRPr>
          </a:p>
        </p:txBody>
      </p:sp>
      <p:pic>
        <p:nvPicPr>
          <p:cNvPr id="3" name="图片 2" descr="抑郁焦虑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1230" y="2435225"/>
            <a:ext cx="825500" cy="825500"/>
          </a:xfrm>
          <a:prstGeom prst="rect">
            <a:avLst/>
          </a:prstGeom>
        </p:spPr>
      </p:pic>
      <p:pic>
        <p:nvPicPr>
          <p:cNvPr id="4" name="图片 3" descr="24gl-schoo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205" y="1400810"/>
            <a:ext cx="1905000" cy="1905000"/>
          </a:xfrm>
          <a:prstGeom prst="rect">
            <a:avLst/>
          </a:prstGeom>
        </p:spPr>
      </p:pic>
      <p:pic>
        <p:nvPicPr>
          <p:cNvPr id="5" name="图片 4" descr="当地玩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2205" y="3753485"/>
            <a:ext cx="1905000" cy="1905000"/>
          </a:xfrm>
          <a:prstGeom prst="rect">
            <a:avLst/>
          </a:prstGeom>
        </p:spPr>
      </p:pic>
      <p:pic>
        <p:nvPicPr>
          <p:cNvPr id="10" name="图片 9" descr="开心_填充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025" y="4380865"/>
            <a:ext cx="821055" cy="821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>
            <a:spLocks noChangeAspect="1"/>
          </p:cNvSpPr>
          <p:nvPr/>
        </p:nvSpPr>
        <p:spPr>
          <a:xfrm rot="2700000">
            <a:off x="1551432" y="-1088035"/>
            <a:ext cx="9072000" cy="9072000"/>
          </a:xfrm>
          <a:prstGeom prst="rect">
            <a:avLst/>
          </a:prstGeom>
          <a:gradFill flip="none" rotWithShape="1">
            <a:gsLst>
              <a:gs pos="0">
                <a:srgbClr val="9EA7FF"/>
              </a:gs>
              <a:gs pos="48000">
                <a:srgbClr val="6887E2"/>
              </a:gs>
              <a:gs pos="100000">
                <a:srgbClr val="707BE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19100" dist="50800" dir="5400000" sx="103000" sy="103000" algn="ctr" rotWithShape="0">
              <a:schemeClr val="tx1">
                <a:lumMod val="75000"/>
                <a:lumOff val="25000"/>
                <a:alpha val="19000"/>
              </a:scheme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>
            <a:spLocks noChangeAspect="1"/>
          </p:cNvSpPr>
          <p:nvPr/>
        </p:nvSpPr>
        <p:spPr>
          <a:xfrm rot="2700000">
            <a:off x="2469432" y="-170035"/>
            <a:ext cx="7236000" cy="723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457200">
              <a:srgbClr val="5A6DF8">
                <a:alpha val="9000"/>
              </a:srgbClr>
            </a:glow>
            <a:outerShdw blurRad="876300" dist="50800" dir="5400000" sx="101000" sy="101000" algn="ctr" rotWithShape="0">
              <a:srgbClr val="000000">
                <a:alpha val="2700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      </a:t>
            </a:r>
            <a:endParaRPr lang="zh-CN" altLang="en-US" dirty="0"/>
          </a:p>
        </p:txBody>
      </p:sp>
      <p:sp>
        <p:nvSpPr>
          <p:cNvPr id="16" name="等腰三角形 15"/>
          <p:cNvSpPr/>
          <p:nvPr/>
        </p:nvSpPr>
        <p:spPr>
          <a:xfrm rot="911223">
            <a:off x="298641" y="23286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等腰三角形 16"/>
          <p:cNvSpPr/>
          <p:nvPr/>
        </p:nvSpPr>
        <p:spPr>
          <a:xfrm rot="911223">
            <a:off x="1546319" y="11288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17"/>
          <p:cNvSpPr/>
          <p:nvPr/>
        </p:nvSpPr>
        <p:spPr>
          <a:xfrm rot="911223">
            <a:off x="2005257" y="37853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/>
          <p:cNvSpPr/>
          <p:nvPr/>
        </p:nvSpPr>
        <p:spPr>
          <a:xfrm rot="911223">
            <a:off x="298641" y="138246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/>
          <p:cNvSpPr/>
          <p:nvPr/>
        </p:nvSpPr>
        <p:spPr>
          <a:xfrm rot="3300520">
            <a:off x="11680851" y="1408730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等腰三角形 24"/>
          <p:cNvSpPr/>
          <p:nvPr/>
        </p:nvSpPr>
        <p:spPr>
          <a:xfrm rot="911223">
            <a:off x="11514694" y="25855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等腰三角形 27"/>
          <p:cNvSpPr/>
          <p:nvPr/>
        </p:nvSpPr>
        <p:spPr>
          <a:xfrm rot="911223">
            <a:off x="10452017" y="644982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等腰三角形 28"/>
          <p:cNvSpPr/>
          <p:nvPr/>
        </p:nvSpPr>
        <p:spPr>
          <a:xfrm rot="911223">
            <a:off x="11725061" y="522504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等腰三角形 29"/>
          <p:cNvSpPr/>
          <p:nvPr/>
        </p:nvSpPr>
        <p:spPr>
          <a:xfrm>
            <a:off x="11821209" y="232882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等腰三角形 32"/>
          <p:cNvSpPr/>
          <p:nvPr/>
        </p:nvSpPr>
        <p:spPr>
          <a:xfrm rot="911223">
            <a:off x="11379867" y="599419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等腰三角形 34"/>
          <p:cNvSpPr/>
          <p:nvPr/>
        </p:nvSpPr>
        <p:spPr>
          <a:xfrm rot="911223">
            <a:off x="904821" y="805447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等腰三角形 44"/>
          <p:cNvSpPr/>
          <p:nvPr/>
        </p:nvSpPr>
        <p:spPr>
          <a:xfrm rot="3608851">
            <a:off x="298641" y="517584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等腰三角形 53"/>
          <p:cNvSpPr/>
          <p:nvPr/>
        </p:nvSpPr>
        <p:spPr>
          <a:xfrm rot="20107117">
            <a:off x="11500967" y="4724162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等腰三角形 56"/>
          <p:cNvSpPr/>
          <p:nvPr/>
        </p:nvSpPr>
        <p:spPr>
          <a:xfrm rot="911223">
            <a:off x="991746" y="1394454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等腰三角形 66"/>
          <p:cNvSpPr/>
          <p:nvPr/>
        </p:nvSpPr>
        <p:spPr>
          <a:xfrm rot="911223">
            <a:off x="147879" y="223427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等腰三角形 71"/>
          <p:cNvSpPr/>
          <p:nvPr/>
        </p:nvSpPr>
        <p:spPr>
          <a:xfrm rot="911223">
            <a:off x="10190775" y="21535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等腰三角形 81"/>
          <p:cNvSpPr/>
          <p:nvPr/>
        </p:nvSpPr>
        <p:spPr>
          <a:xfrm rot="911223">
            <a:off x="10687352" y="5677084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等腰三角形 83"/>
          <p:cNvSpPr/>
          <p:nvPr/>
        </p:nvSpPr>
        <p:spPr>
          <a:xfrm rot="911223">
            <a:off x="10963756" y="1001251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等腰三角形 90"/>
          <p:cNvSpPr/>
          <p:nvPr/>
        </p:nvSpPr>
        <p:spPr>
          <a:xfrm rot="911223">
            <a:off x="243197" y="6374155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等腰三角形 94"/>
          <p:cNvSpPr/>
          <p:nvPr/>
        </p:nvSpPr>
        <p:spPr>
          <a:xfrm rot="2340943">
            <a:off x="1501412" y="6432626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等腰三角形 103"/>
          <p:cNvSpPr/>
          <p:nvPr/>
        </p:nvSpPr>
        <p:spPr>
          <a:xfrm rot="911223">
            <a:off x="11807623" y="6351128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等腰三角形 104"/>
          <p:cNvSpPr/>
          <p:nvPr/>
        </p:nvSpPr>
        <p:spPr>
          <a:xfrm rot="2463735">
            <a:off x="848939" y="5726243"/>
            <a:ext cx="219362" cy="189105"/>
          </a:xfrm>
          <a:prstGeom prst="triangle">
            <a:avLst/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5044633" y="1145989"/>
            <a:ext cx="2105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rgbClr val="737AE4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02</a:t>
            </a:r>
            <a:endParaRPr lang="zh-CN" altLang="en-US" sz="9600" dirty="0">
              <a:solidFill>
                <a:srgbClr val="737AE4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29673" y="3199094"/>
            <a:ext cx="262128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9600" dirty="0">
                <a:solidFill>
                  <a:srgbClr val="737AE4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主题</a:t>
            </a:r>
            <a:endParaRPr lang="zh-CN" altLang="en-US" sz="9600" dirty="0">
              <a:solidFill>
                <a:srgbClr val="737AE4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>
            <a:spLocks noChangeAspect="1"/>
          </p:cNvSpPr>
          <p:nvPr/>
        </p:nvSpPr>
        <p:spPr>
          <a:xfrm>
            <a:off x="0" y="810000"/>
            <a:ext cx="6048000" cy="6048000"/>
          </a:xfrm>
          <a:prstGeom prst="triangle">
            <a:avLst>
              <a:gd name="adj" fmla="val 0"/>
            </a:avLst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>
            <a:spLocks noChangeAspect="1"/>
          </p:cNvSpPr>
          <p:nvPr/>
        </p:nvSpPr>
        <p:spPr>
          <a:xfrm>
            <a:off x="0" y="1665759"/>
            <a:ext cx="5190000" cy="5190000"/>
          </a:xfrm>
          <a:prstGeom prst="triangle">
            <a:avLst>
              <a:gd name="adj" fmla="val 0"/>
            </a:avLst>
          </a:prstGeom>
          <a:solidFill>
            <a:srgbClr val="CDCCF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>
            <a:off x="0" y="2521518"/>
            <a:ext cx="4332000" cy="4332000"/>
          </a:xfrm>
          <a:prstGeom prst="triangle">
            <a:avLst>
              <a:gd name="adj" fmla="val 0"/>
            </a:avLst>
          </a:prstGeom>
          <a:solidFill>
            <a:srgbClr val="B9B9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等腰三角形 9"/>
          <p:cNvSpPr>
            <a:spLocks noChangeAspect="1"/>
          </p:cNvSpPr>
          <p:nvPr/>
        </p:nvSpPr>
        <p:spPr>
          <a:xfrm>
            <a:off x="0" y="3377276"/>
            <a:ext cx="3474000" cy="3474000"/>
          </a:xfrm>
          <a:prstGeom prst="triangle">
            <a:avLst>
              <a:gd name="adj" fmla="val 0"/>
            </a:avLst>
          </a:prstGeom>
          <a:solidFill>
            <a:srgbClr val="A5A6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等腰三角形 10"/>
          <p:cNvSpPr>
            <a:spLocks noChangeAspect="1"/>
          </p:cNvSpPr>
          <p:nvPr/>
        </p:nvSpPr>
        <p:spPr>
          <a:xfrm>
            <a:off x="0" y="4233035"/>
            <a:ext cx="2616000" cy="2616000"/>
          </a:xfrm>
          <a:prstGeom prst="triangle">
            <a:avLst>
              <a:gd name="adj" fmla="val 0"/>
            </a:avLst>
          </a:prstGeom>
          <a:solidFill>
            <a:srgbClr val="9193E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等腰三角形 11"/>
          <p:cNvSpPr>
            <a:spLocks noChangeAspect="1"/>
          </p:cNvSpPr>
          <p:nvPr/>
        </p:nvSpPr>
        <p:spPr>
          <a:xfrm>
            <a:off x="0" y="5088794"/>
            <a:ext cx="1758000" cy="1758000"/>
          </a:xfrm>
          <a:prstGeom prst="triangle">
            <a:avLst>
              <a:gd name="adj" fmla="val 0"/>
            </a:avLst>
          </a:prstGeom>
          <a:solidFill>
            <a:srgbClr val="7D80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>
            <a:off x="0" y="5944553"/>
            <a:ext cx="900000" cy="900000"/>
          </a:xfrm>
          <a:prstGeom prst="triangle">
            <a:avLst>
              <a:gd name="adj" fmla="val 0"/>
            </a:avLst>
          </a:prstGeom>
          <a:solidFill>
            <a:srgbClr val="646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/>
          <p:cNvSpPr>
            <a:spLocks noChangeAspect="1"/>
          </p:cNvSpPr>
          <p:nvPr/>
        </p:nvSpPr>
        <p:spPr>
          <a:xfrm flipH="1" flipV="1">
            <a:off x="6136233" y="-9868"/>
            <a:ext cx="6048000" cy="6048000"/>
          </a:xfrm>
          <a:prstGeom prst="triangle">
            <a:avLst>
              <a:gd name="adj" fmla="val 0"/>
            </a:avLst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/>
          <p:cNvSpPr>
            <a:spLocks noChangeAspect="1"/>
          </p:cNvSpPr>
          <p:nvPr/>
        </p:nvSpPr>
        <p:spPr>
          <a:xfrm flipH="1" flipV="1">
            <a:off x="6994880" y="-8223"/>
            <a:ext cx="5190000" cy="5190000"/>
          </a:xfrm>
          <a:prstGeom prst="triangle">
            <a:avLst>
              <a:gd name="adj" fmla="val 0"/>
            </a:avLst>
          </a:prstGeom>
          <a:solidFill>
            <a:srgbClr val="CDCCF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等腰三角形 22"/>
          <p:cNvSpPr>
            <a:spLocks noChangeAspect="1"/>
          </p:cNvSpPr>
          <p:nvPr/>
        </p:nvSpPr>
        <p:spPr>
          <a:xfrm flipH="1" flipV="1">
            <a:off x="7853527" y="-6579"/>
            <a:ext cx="4332000" cy="4332000"/>
          </a:xfrm>
          <a:prstGeom prst="triangle">
            <a:avLst>
              <a:gd name="adj" fmla="val 0"/>
            </a:avLst>
          </a:prstGeom>
          <a:solidFill>
            <a:srgbClr val="B9B9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等腰三角形 23"/>
          <p:cNvSpPr>
            <a:spLocks noChangeAspect="1"/>
          </p:cNvSpPr>
          <p:nvPr/>
        </p:nvSpPr>
        <p:spPr>
          <a:xfrm flipH="1" flipV="1">
            <a:off x="8712174" y="-4934"/>
            <a:ext cx="3474000" cy="3474000"/>
          </a:xfrm>
          <a:prstGeom prst="triangle">
            <a:avLst>
              <a:gd name="adj" fmla="val 0"/>
            </a:avLst>
          </a:prstGeom>
          <a:solidFill>
            <a:srgbClr val="A5A6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等腰三角形 24"/>
          <p:cNvSpPr>
            <a:spLocks noChangeAspect="1"/>
          </p:cNvSpPr>
          <p:nvPr/>
        </p:nvSpPr>
        <p:spPr>
          <a:xfrm flipH="1" flipV="1">
            <a:off x="9570821" y="-3289"/>
            <a:ext cx="2616000" cy="2616000"/>
          </a:xfrm>
          <a:prstGeom prst="triangle">
            <a:avLst>
              <a:gd name="adj" fmla="val 0"/>
            </a:avLst>
          </a:prstGeom>
          <a:solidFill>
            <a:srgbClr val="9193E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等腰三角形 25"/>
          <p:cNvSpPr>
            <a:spLocks noChangeAspect="1"/>
          </p:cNvSpPr>
          <p:nvPr/>
        </p:nvSpPr>
        <p:spPr>
          <a:xfrm flipH="1" flipV="1">
            <a:off x="10429468" y="-1645"/>
            <a:ext cx="1758000" cy="1758000"/>
          </a:xfrm>
          <a:prstGeom prst="triangle">
            <a:avLst>
              <a:gd name="adj" fmla="val 0"/>
            </a:avLst>
          </a:prstGeom>
          <a:solidFill>
            <a:srgbClr val="7D80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 rot="-2940000">
            <a:off x="10695799" y="3062770"/>
            <a:ext cx="217787" cy="5355908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 rot="-2940000">
            <a:off x="7749988" y="5208808"/>
            <a:ext cx="72000" cy="3251054"/>
          </a:xfrm>
          <a:prstGeom prst="rect">
            <a:avLst/>
          </a:prstGeom>
          <a:solidFill>
            <a:srgbClr val="F6D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等腰三角形 19"/>
          <p:cNvSpPr>
            <a:spLocks noChangeAspect="1"/>
          </p:cNvSpPr>
          <p:nvPr/>
        </p:nvSpPr>
        <p:spPr>
          <a:xfrm flipH="1" flipV="1">
            <a:off x="11288116" y="0"/>
            <a:ext cx="900000" cy="900000"/>
          </a:xfrm>
          <a:prstGeom prst="triangle">
            <a:avLst>
              <a:gd name="adj" fmla="val 0"/>
            </a:avLst>
          </a:prstGeom>
          <a:solidFill>
            <a:srgbClr val="646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 rot="-2940000">
            <a:off x="8621642" y="3088184"/>
            <a:ext cx="285136" cy="5355908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 rot="-2940000">
            <a:off x="4496507" y="247121"/>
            <a:ext cx="276785" cy="1652351"/>
          </a:xfrm>
          <a:prstGeom prst="rect">
            <a:avLst/>
          </a:prstGeom>
          <a:solidFill>
            <a:srgbClr val="FC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738608" y="870549"/>
            <a:ext cx="10639936" cy="5602410"/>
          </a:xfrm>
          <a:prstGeom prst="rect">
            <a:avLst/>
          </a:prstGeom>
          <a:solidFill>
            <a:srgbClr val="737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40318" y="989754"/>
            <a:ext cx="10404000" cy="53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44201" y="1010536"/>
            <a:ext cx="10404000" cy="5364000"/>
          </a:xfrm>
          <a:prstGeom prst="rect">
            <a:avLst/>
          </a:prstGeom>
          <a:blipFill dpi="0" rotWithShape="1">
            <a:blip r:embed="rId1" cstate="email">
              <a:alphaModFix amt="13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 rot="-2940000">
            <a:off x="5492510" y="-312137"/>
            <a:ext cx="174442" cy="1217552"/>
          </a:xfrm>
          <a:prstGeom prst="rect">
            <a:avLst/>
          </a:prstGeom>
          <a:solidFill>
            <a:srgbClr val="F6D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21"/>
          <p:cNvSpPr>
            <a:spLocks noChangeAspect="1"/>
          </p:cNvSpPr>
          <p:nvPr/>
        </p:nvSpPr>
        <p:spPr>
          <a:xfrm>
            <a:off x="199087" y="424083"/>
            <a:ext cx="2935799" cy="292819"/>
          </a:xfrm>
          <a:custGeom>
            <a:avLst/>
            <a:gdLst>
              <a:gd name="connsiteX0" fmla="*/ 0 w 4494531"/>
              <a:gd name="connsiteY0" fmla="*/ 0 h 523911"/>
              <a:gd name="connsiteX1" fmla="*/ 4494531 w 4494531"/>
              <a:gd name="connsiteY1" fmla="*/ 0 h 523911"/>
              <a:gd name="connsiteX2" fmla="*/ 4494531 w 4494531"/>
              <a:gd name="connsiteY2" fmla="*/ 523911 h 523911"/>
              <a:gd name="connsiteX3" fmla="*/ 0 w 4494531"/>
              <a:gd name="connsiteY3" fmla="*/ 523911 h 523911"/>
              <a:gd name="connsiteX4" fmla="*/ 0 w 4494531"/>
              <a:gd name="connsiteY4" fmla="*/ 0 h 523911"/>
              <a:gd name="connsiteX0-1" fmla="*/ 0 w 4494531"/>
              <a:gd name="connsiteY0-2" fmla="*/ 0 h 523911"/>
              <a:gd name="connsiteX1-3" fmla="*/ 4064225 w 4494531"/>
              <a:gd name="connsiteY1-4" fmla="*/ 0 h 523911"/>
              <a:gd name="connsiteX2-5" fmla="*/ 4494531 w 4494531"/>
              <a:gd name="connsiteY2-6" fmla="*/ 523911 h 523911"/>
              <a:gd name="connsiteX3-7" fmla="*/ 0 w 4494531"/>
              <a:gd name="connsiteY3-8" fmla="*/ 523911 h 523911"/>
              <a:gd name="connsiteX4-9" fmla="*/ 0 w 4494531"/>
              <a:gd name="connsiteY4-10" fmla="*/ 0 h 5239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494531" h="523911">
                <a:moveTo>
                  <a:pt x="0" y="0"/>
                </a:moveTo>
                <a:lnTo>
                  <a:pt x="4064225" y="0"/>
                </a:lnTo>
                <a:lnTo>
                  <a:pt x="4494531" y="523911"/>
                </a:lnTo>
                <a:lnTo>
                  <a:pt x="0" y="523911"/>
                </a:lnTo>
                <a:lnTo>
                  <a:pt x="0" y="0"/>
                </a:lnTo>
                <a:close/>
              </a:path>
            </a:pathLst>
          </a:custGeom>
          <a:solidFill>
            <a:srgbClr val="76DE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19"/>
          <p:cNvSpPr>
            <a:spLocks noChangeAspect="1"/>
          </p:cNvSpPr>
          <p:nvPr/>
        </p:nvSpPr>
        <p:spPr>
          <a:xfrm>
            <a:off x="199087" y="280992"/>
            <a:ext cx="2727947" cy="435910"/>
          </a:xfrm>
          <a:custGeom>
            <a:avLst/>
            <a:gdLst>
              <a:gd name="connsiteX0" fmla="*/ 0 w 4101353"/>
              <a:gd name="connsiteY0" fmla="*/ 0 h 779930"/>
              <a:gd name="connsiteX1" fmla="*/ 4101353 w 4101353"/>
              <a:gd name="connsiteY1" fmla="*/ 0 h 779930"/>
              <a:gd name="connsiteX2" fmla="*/ 4101353 w 4101353"/>
              <a:gd name="connsiteY2" fmla="*/ 779930 h 779930"/>
              <a:gd name="connsiteX3" fmla="*/ 0 w 4101353"/>
              <a:gd name="connsiteY3" fmla="*/ 779930 h 779930"/>
              <a:gd name="connsiteX4" fmla="*/ 0 w 4101353"/>
              <a:gd name="connsiteY4" fmla="*/ 0 h 779930"/>
              <a:gd name="connsiteX0-1" fmla="*/ 0 w 4101353"/>
              <a:gd name="connsiteY0-2" fmla="*/ 0 h 779930"/>
              <a:gd name="connsiteX1-3" fmla="*/ 3576917 w 4101353"/>
              <a:gd name="connsiteY1-4" fmla="*/ 0 h 779930"/>
              <a:gd name="connsiteX2-5" fmla="*/ 4101353 w 4101353"/>
              <a:gd name="connsiteY2-6" fmla="*/ 779930 h 779930"/>
              <a:gd name="connsiteX3-7" fmla="*/ 0 w 4101353"/>
              <a:gd name="connsiteY3-8" fmla="*/ 779930 h 779930"/>
              <a:gd name="connsiteX4-9" fmla="*/ 0 w 4101353"/>
              <a:gd name="connsiteY4-10" fmla="*/ 0 h 7799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101353" h="779930">
                <a:moveTo>
                  <a:pt x="0" y="0"/>
                </a:moveTo>
                <a:lnTo>
                  <a:pt x="3576917" y="0"/>
                </a:lnTo>
                <a:lnTo>
                  <a:pt x="4101353" y="779930"/>
                </a:lnTo>
                <a:lnTo>
                  <a:pt x="0" y="779930"/>
                </a:lnTo>
                <a:lnTo>
                  <a:pt x="0" y="0"/>
                </a:lnTo>
                <a:close/>
              </a:path>
            </a:pathLst>
          </a:custGeom>
          <a:solidFill>
            <a:srgbClr val="737A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19982" y="321463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主题</a:t>
            </a:r>
            <a:endParaRPr lang="zh-CN" altLang="en-US" dirty="0">
              <a:solidFill>
                <a:schemeClr val="bg1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5240" y="1459865"/>
            <a:ext cx="94964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/>
            <a:r>
              <a:rPr lang="zh-CN" altLang="en-US" sz="2400">
                <a:solidFill>
                  <a:srgbClr val="707BE3"/>
                </a:solidFill>
              </a:rPr>
              <a:t>智慧校园户外游戏App目的是为学校提供一种</a:t>
            </a:r>
            <a:r>
              <a:rPr lang="zh-CN" altLang="en-US" sz="2400">
                <a:solidFill>
                  <a:srgbClr val="FCB6AB"/>
                </a:solidFill>
              </a:rPr>
              <a:t>新的智慧化校园体验</a:t>
            </a:r>
            <a:r>
              <a:rPr lang="zh-CN" altLang="en-US" sz="2400">
                <a:solidFill>
                  <a:srgbClr val="707BE3"/>
                </a:solidFill>
              </a:rPr>
              <a:t>，让学生在游戏中体验乐趣，同时提高团队协作能力和动手能力。</a:t>
            </a:r>
            <a:endParaRPr lang="zh-CN" altLang="en-US" sz="2400">
              <a:solidFill>
                <a:srgbClr val="707BE3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85240" y="2749550"/>
            <a:ext cx="43688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/>
            <a:r>
              <a:rPr lang="zh-CN" altLang="en-US" sz="2400">
                <a:solidFill>
                  <a:srgbClr val="707BE3"/>
                </a:solidFill>
                <a:sym typeface="+mn-ea"/>
              </a:rPr>
              <a:t>主题将以</a:t>
            </a:r>
            <a:r>
              <a:rPr lang="zh-CN" altLang="en-US" sz="2400">
                <a:solidFill>
                  <a:srgbClr val="76DED7"/>
                </a:solidFill>
                <a:sym typeface="+mn-ea"/>
              </a:rPr>
              <a:t>团队协作、科技创新、生态环保</a:t>
            </a:r>
            <a:r>
              <a:rPr lang="zh-CN" altLang="en-US" sz="2400">
                <a:solidFill>
                  <a:srgbClr val="707BE3"/>
                </a:solidFill>
                <a:sym typeface="+mn-ea"/>
              </a:rPr>
              <a:t>等为主要要素，让学生在游戏中感受到智慧校园的生动与乐趣。</a:t>
            </a:r>
            <a:endParaRPr lang="zh-CN" altLang="en-US" sz="2400">
              <a:solidFill>
                <a:srgbClr val="707BE3"/>
              </a:solidFill>
            </a:endParaRPr>
          </a:p>
          <a:p>
            <a:endParaRPr lang="zh-CN" altLang="en-US" sz="2400">
              <a:solidFill>
                <a:srgbClr val="707BE3"/>
              </a:solidFill>
            </a:endParaRPr>
          </a:p>
        </p:txBody>
      </p:sp>
      <p:pic>
        <p:nvPicPr>
          <p:cNvPr id="14" name="图片 13" descr="团队协作@2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680" y="2987040"/>
            <a:ext cx="1905000" cy="1905000"/>
          </a:xfrm>
          <a:prstGeom prst="rect">
            <a:avLst/>
          </a:prstGeom>
        </p:spPr>
      </p:pic>
      <p:pic>
        <p:nvPicPr>
          <p:cNvPr id="15" name="图片 14" descr="游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405" y="3933190"/>
            <a:ext cx="1905000" cy="1905000"/>
          </a:xfrm>
          <a:prstGeom prst="rect">
            <a:avLst/>
          </a:prstGeom>
        </p:spPr>
      </p:pic>
      <p:pic>
        <p:nvPicPr>
          <p:cNvPr id="16" name="图片 15" descr="94科技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0" y="2476500"/>
            <a:ext cx="1905000" cy="1905000"/>
          </a:xfrm>
          <a:prstGeom prst="rect">
            <a:avLst/>
          </a:prstGeom>
        </p:spPr>
      </p:pic>
      <p:pic>
        <p:nvPicPr>
          <p:cNvPr id="17" name="图片 16" descr="绿色环保会场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620" y="4381500"/>
            <a:ext cx="19050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>
            <a:spLocks noChangeAspect="1"/>
          </p:cNvSpPr>
          <p:nvPr/>
        </p:nvSpPr>
        <p:spPr>
          <a:xfrm>
            <a:off x="0" y="810000"/>
            <a:ext cx="6048000" cy="6048000"/>
          </a:xfrm>
          <a:prstGeom prst="triangle">
            <a:avLst>
              <a:gd name="adj" fmla="val 0"/>
            </a:avLst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>
            <a:spLocks noChangeAspect="1"/>
          </p:cNvSpPr>
          <p:nvPr/>
        </p:nvSpPr>
        <p:spPr>
          <a:xfrm>
            <a:off x="0" y="1665759"/>
            <a:ext cx="5190000" cy="5190000"/>
          </a:xfrm>
          <a:prstGeom prst="triangle">
            <a:avLst>
              <a:gd name="adj" fmla="val 0"/>
            </a:avLst>
          </a:prstGeom>
          <a:solidFill>
            <a:srgbClr val="CDCCF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>
            <a:off x="0" y="2521518"/>
            <a:ext cx="4332000" cy="4332000"/>
          </a:xfrm>
          <a:prstGeom prst="triangle">
            <a:avLst>
              <a:gd name="adj" fmla="val 0"/>
            </a:avLst>
          </a:prstGeom>
          <a:solidFill>
            <a:srgbClr val="B9B9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等腰三角形 9"/>
          <p:cNvSpPr>
            <a:spLocks noChangeAspect="1"/>
          </p:cNvSpPr>
          <p:nvPr/>
        </p:nvSpPr>
        <p:spPr>
          <a:xfrm>
            <a:off x="0" y="3377276"/>
            <a:ext cx="3474000" cy="3474000"/>
          </a:xfrm>
          <a:prstGeom prst="triangle">
            <a:avLst>
              <a:gd name="adj" fmla="val 0"/>
            </a:avLst>
          </a:prstGeom>
          <a:solidFill>
            <a:srgbClr val="A5A6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等腰三角形 10"/>
          <p:cNvSpPr>
            <a:spLocks noChangeAspect="1"/>
          </p:cNvSpPr>
          <p:nvPr/>
        </p:nvSpPr>
        <p:spPr>
          <a:xfrm>
            <a:off x="0" y="4233035"/>
            <a:ext cx="2616000" cy="2616000"/>
          </a:xfrm>
          <a:prstGeom prst="triangle">
            <a:avLst>
              <a:gd name="adj" fmla="val 0"/>
            </a:avLst>
          </a:prstGeom>
          <a:solidFill>
            <a:srgbClr val="9193E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等腰三角形 11"/>
          <p:cNvSpPr>
            <a:spLocks noChangeAspect="1"/>
          </p:cNvSpPr>
          <p:nvPr/>
        </p:nvSpPr>
        <p:spPr>
          <a:xfrm>
            <a:off x="0" y="5088794"/>
            <a:ext cx="1758000" cy="1758000"/>
          </a:xfrm>
          <a:prstGeom prst="triangle">
            <a:avLst>
              <a:gd name="adj" fmla="val 0"/>
            </a:avLst>
          </a:prstGeom>
          <a:solidFill>
            <a:srgbClr val="7D80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>
            <a:off x="0" y="5944553"/>
            <a:ext cx="900000" cy="900000"/>
          </a:xfrm>
          <a:prstGeom prst="triangle">
            <a:avLst>
              <a:gd name="adj" fmla="val 0"/>
            </a:avLst>
          </a:prstGeom>
          <a:solidFill>
            <a:srgbClr val="646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/>
          <p:cNvSpPr>
            <a:spLocks noChangeAspect="1"/>
          </p:cNvSpPr>
          <p:nvPr/>
        </p:nvSpPr>
        <p:spPr>
          <a:xfrm flipH="1" flipV="1">
            <a:off x="6136233" y="-9868"/>
            <a:ext cx="6048000" cy="6048000"/>
          </a:xfrm>
          <a:prstGeom prst="triangle">
            <a:avLst>
              <a:gd name="adj" fmla="val 0"/>
            </a:avLst>
          </a:prstGeom>
          <a:solidFill>
            <a:srgbClr val="E1D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/>
          <p:cNvSpPr>
            <a:spLocks noChangeAspect="1"/>
          </p:cNvSpPr>
          <p:nvPr/>
        </p:nvSpPr>
        <p:spPr>
          <a:xfrm flipH="1" flipV="1">
            <a:off x="6994880" y="-8223"/>
            <a:ext cx="5190000" cy="5190000"/>
          </a:xfrm>
          <a:prstGeom prst="triangle">
            <a:avLst>
              <a:gd name="adj" fmla="val 0"/>
            </a:avLst>
          </a:prstGeom>
          <a:solidFill>
            <a:srgbClr val="CDCCF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等腰三角形 22"/>
          <p:cNvSpPr>
            <a:spLocks noChangeAspect="1"/>
          </p:cNvSpPr>
          <p:nvPr/>
        </p:nvSpPr>
        <p:spPr>
          <a:xfrm flipH="1" flipV="1">
            <a:off x="7853527" y="-6579"/>
            <a:ext cx="4332000" cy="4332000"/>
          </a:xfrm>
          <a:prstGeom prst="triangle">
            <a:avLst>
              <a:gd name="adj" fmla="val 0"/>
            </a:avLst>
          </a:prstGeom>
          <a:solidFill>
            <a:srgbClr val="B9B9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等腰三角形 23"/>
          <p:cNvSpPr>
            <a:spLocks noChangeAspect="1"/>
          </p:cNvSpPr>
          <p:nvPr/>
        </p:nvSpPr>
        <p:spPr>
          <a:xfrm flipH="1" flipV="1">
            <a:off x="8712174" y="-4934"/>
            <a:ext cx="3474000" cy="3474000"/>
          </a:xfrm>
          <a:prstGeom prst="triangle">
            <a:avLst>
              <a:gd name="adj" fmla="val 0"/>
            </a:avLst>
          </a:prstGeom>
          <a:solidFill>
            <a:srgbClr val="A5A6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等腰三角形 24"/>
          <p:cNvSpPr>
            <a:spLocks noChangeAspect="1"/>
          </p:cNvSpPr>
          <p:nvPr/>
        </p:nvSpPr>
        <p:spPr>
          <a:xfrm flipH="1" flipV="1">
            <a:off x="9570821" y="-3289"/>
            <a:ext cx="2616000" cy="2616000"/>
          </a:xfrm>
          <a:prstGeom prst="triangle">
            <a:avLst>
              <a:gd name="adj" fmla="val 0"/>
            </a:avLst>
          </a:prstGeom>
          <a:solidFill>
            <a:srgbClr val="9193E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等腰三角形 25"/>
          <p:cNvSpPr>
            <a:spLocks noChangeAspect="1"/>
          </p:cNvSpPr>
          <p:nvPr/>
        </p:nvSpPr>
        <p:spPr>
          <a:xfrm flipH="1" flipV="1">
            <a:off x="10429468" y="-1645"/>
            <a:ext cx="1758000" cy="1758000"/>
          </a:xfrm>
          <a:prstGeom prst="triangle">
            <a:avLst>
              <a:gd name="adj" fmla="val 0"/>
            </a:avLst>
          </a:prstGeom>
          <a:solidFill>
            <a:srgbClr val="7D80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 rot="-2940000">
            <a:off x="10695799" y="3062770"/>
            <a:ext cx="217787" cy="5355908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 rot="-2940000">
            <a:off x="7749988" y="5208808"/>
            <a:ext cx="72000" cy="3251054"/>
          </a:xfrm>
          <a:prstGeom prst="rect">
            <a:avLst/>
          </a:prstGeom>
          <a:solidFill>
            <a:srgbClr val="F6D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等腰三角形 19"/>
          <p:cNvSpPr>
            <a:spLocks noChangeAspect="1"/>
          </p:cNvSpPr>
          <p:nvPr/>
        </p:nvSpPr>
        <p:spPr>
          <a:xfrm flipH="1" flipV="1">
            <a:off x="11288116" y="0"/>
            <a:ext cx="900000" cy="900000"/>
          </a:xfrm>
          <a:prstGeom prst="triangle">
            <a:avLst>
              <a:gd name="adj" fmla="val 0"/>
            </a:avLst>
          </a:prstGeom>
          <a:solidFill>
            <a:srgbClr val="646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 rot="-2940000">
            <a:off x="8621642" y="3088184"/>
            <a:ext cx="285136" cy="5355908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 rot="-2940000">
            <a:off x="4496507" y="247121"/>
            <a:ext cx="276785" cy="1652351"/>
          </a:xfrm>
          <a:prstGeom prst="rect">
            <a:avLst/>
          </a:prstGeom>
          <a:solidFill>
            <a:srgbClr val="FC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738608" y="870549"/>
            <a:ext cx="10639936" cy="5602410"/>
          </a:xfrm>
          <a:prstGeom prst="rect">
            <a:avLst/>
          </a:prstGeom>
          <a:solidFill>
            <a:srgbClr val="737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40318" y="989754"/>
            <a:ext cx="10404000" cy="536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44201" y="1010536"/>
            <a:ext cx="10404000" cy="5364000"/>
          </a:xfrm>
          <a:prstGeom prst="rect">
            <a:avLst/>
          </a:prstGeom>
          <a:blipFill dpi="0" rotWithShape="1">
            <a:blip r:embed="rId1" cstate="email">
              <a:alphaModFix amt="13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 rot="-2940000">
            <a:off x="5492510" y="-312137"/>
            <a:ext cx="174442" cy="1217552"/>
          </a:xfrm>
          <a:prstGeom prst="rect">
            <a:avLst/>
          </a:prstGeom>
          <a:solidFill>
            <a:srgbClr val="F6D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21"/>
          <p:cNvSpPr>
            <a:spLocks noChangeAspect="1"/>
          </p:cNvSpPr>
          <p:nvPr/>
        </p:nvSpPr>
        <p:spPr>
          <a:xfrm>
            <a:off x="199087" y="424083"/>
            <a:ext cx="2935799" cy="292819"/>
          </a:xfrm>
          <a:custGeom>
            <a:avLst/>
            <a:gdLst>
              <a:gd name="connsiteX0" fmla="*/ 0 w 4494531"/>
              <a:gd name="connsiteY0" fmla="*/ 0 h 523911"/>
              <a:gd name="connsiteX1" fmla="*/ 4494531 w 4494531"/>
              <a:gd name="connsiteY1" fmla="*/ 0 h 523911"/>
              <a:gd name="connsiteX2" fmla="*/ 4494531 w 4494531"/>
              <a:gd name="connsiteY2" fmla="*/ 523911 h 523911"/>
              <a:gd name="connsiteX3" fmla="*/ 0 w 4494531"/>
              <a:gd name="connsiteY3" fmla="*/ 523911 h 523911"/>
              <a:gd name="connsiteX4" fmla="*/ 0 w 4494531"/>
              <a:gd name="connsiteY4" fmla="*/ 0 h 523911"/>
              <a:gd name="connsiteX0-1" fmla="*/ 0 w 4494531"/>
              <a:gd name="connsiteY0-2" fmla="*/ 0 h 523911"/>
              <a:gd name="connsiteX1-3" fmla="*/ 4064225 w 4494531"/>
              <a:gd name="connsiteY1-4" fmla="*/ 0 h 523911"/>
              <a:gd name="connsiteX2-5" fmla="*/ 4494531 w 4494531"/>
              <a:gd name="connsiteY2-6" fmla="*/ 523911 h 523911"/>
              <a:gd name="connsiteX3-7" fmla="*/ 0 w 4494531"/>
              <a:gd name="connsiteY3-8" fmla="*/ 523911 h 523911"/>
              <a:gd name="connsiteX4-9" fmla="*/ 0 w 4494531"/>
              <a:gd name="connsiteY4-10" fmla="*/ 0 h 5239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494531" h="523911">
                <a:moveTo>
                  <a:pt x="0" y="0"/>
                </a:moveTo>
                <a:lnTo>
                  <a:pt x="4064225" y="0"/>
                </a:lnTo>
                <a:lnTo>
                  <a:pt x="4494531" y="523911"/>
                </a:lnTo>
                <a:lnTo>
                  <a:pt x="0" y="523911"/>
                </a:lnTo>
                <a:lnTo>
                  <a:pt x="0" y="0"/>
                </a:lnTo>
                <a:close/>
              </a:path>
            </a:pathLst>
          </a:custGeom>
          <a:solidFill>
            <a:srgbClr val="76DE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19"/>
          <p:cNvSpPr>
            <a:spLocks noChangeAspect="1"/>
          </p:cNvSpPr>
          <p:nvPr/>
        </p:nvSpPr>
        <p:spPr>
          <a:xfrm>
            <a:off x="199087" y="280992"/>
            <a:ext cx="2727947" cy="435910"/>
          </a:xfrm>
          <a:custGeom>
            <a:avLst/>
            <a:gdLst>
              <a:gd name="connsiteX0" fmla="*/ 0 w 4101353"/>
              <a:gd name="connsiteY0" fmla="*/ 0 h 779930"/>
              <a:gd name="connsiteX1" fmla="*/ 4101353 w 4101353"/>
              <a:gd name="connsiteY1" fmla="*/ 0 h 779930"/>
              <a:gd name="connsiteX2" fmla="*/ 4101353 w 4101353"/>
              <a:gd name="connsiteY2" fmla="*/ 779930 h 779930"/>
              <a:gd name="connsiteX3" fmla="*/ 0 w 4101353"/>
              <a:gd name="connsiteY3" fmla="*/ 779930 h 779930"/>
              <a:gd name="connsiteX4" fmla="*/ 0 w 4101353"/>
              <a:gd name="connsiteY4" fmla="*/ 0 h 779930"/>
              <a:gd name="connsiteX0-1" fmla="*/ 0 w 4101353"/>
              <a:gd name="connsiteY0-2" fmla="*/ 0 h 779930"/>
              <a:gd name="connsiteX1-3" fmla="*/ 3576917 w 4101353"/>
              <a:gd name="connsiteY1-4" fmla="*/ 0 h 779930"/>
              <a:gd name="connsiteX2-5" fmla="*/ 4101353 w 4101353"/>
              <a:gd name="connsiteY2-6" fmla="*/ 779930 h 779930"/>
              <a:gd name="connsiteX3-7" fmla="*/ 0 w 4101353"/>
              <a:gd name="connsiteY3-8" fmla="*/ 779930 h 779930"/>
              <a:gd name="connsiteX4-9" fmla="*/ 0 w 4101353"/>
              <a:gd name="connsiteY4-10" fmla="*/ 0 h 7799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101353" h="779930">
                <a:moveTo>
                  <a:pt x="0" y="0"/>
                </a:moveTo>
                <a:lnTo>
                  <a:pt x="3576917" y="0"/>
                </a:lnTo>
                <a:lnTo>
                  <a:pt x="4101353" y="779930"/>
                </a:lnTo>
                <a:lnTo>
                  <a:pt x="0" y="779930"/>
                </a:lnTo>
                <a:lnTo>
                  <a:pt x="0" y="0"/>
                </a:lnTo>
                <a:close/>
              </a:path>
            </a:pathLst>
          </a:custGeom>
          <a:solidFill>
            <a:srgbClr val="737A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19982" y="321463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主题</a:t>
            </a:r>
            <a:endParaRPr lang="zh-CN" altLang="en-US" dirty="0">
              <a:solidFill>
                <a:schemeClr val="bg1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5240" y="1459865"/>
            <a:ext cx="9496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/>
            <a:r>
              <a:rPr lang="zh-CN" altLang="en-US" sz="2400">
                <a:solidFill>
                  <a:srgbClr val="707BE3"/>
                </a:solidFill>
              </a:rPr>
              <a:t>通过智慧校园小游戏app，提供根据校园环境的个性化娱乐方案</a:t>
            </a:r>
            <a:endParaRPr lang="zh-CN" altLang="en-US" sz="2400">
              <a:solidFill>
                <a:srgbClr val="707BE3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29690" y="2232025"/>
            <a:ext cx="488188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/>
            <a:r>
              <a:rPr lang="zh-CN" altLang="en-US" sz="2400" b="1">
                <a:solidFill>
                  <a:srgbClr val="F6D068"/>
                </a:solidFill>
                <a:sym typeface="+mn-ea"/>
              </a:rPr>
              <a:t>○共享位置捉迷藏</a:t>
            </a:r>
            <a:endParaRPr lang="zh-CN" altLang="en-US" sz="2400" b="1">
              <a:solidFill>
                <a:srgbClr val="F6D068"/>
              </a:solidFill>
              <a:sym typeface="+mn-ea"/>
            </a:endParaRPr>
          </a:p>
          <a:p>
            <a:pPr indent="457200"/>
            <a:endParaRPr lang="zh-CN" altLang="en-US" sz="2400" b="1">
              <a:solidFill>
                <a:srgbClr val="F6D068"/>
              </a:solidFill>
              <a:sym typeface="+mn-ea"/>
            </a:endParaRPr>
          </a:p>
          <a:p>
            <a:pPr indent="457200"/>
            <a:r>
              <a:rPr lang="zh-CN" altLang="en-US" sz="2400" b="1">
                <a:solidFill>
                  <a:srgbClr val="F6D068"/>
                </a:solidFill>
                <a:sym typeface="+mn-ea"/>
              </a:rPr>
              <a:t>○发送校园藏宝位置</a:t>
            </a:r>
            <a:endParaRPr lang="zh-CN" altLang="en-US" sz="2400" b="1">
              <a:solidFill>
                <a:srgbClr val="F6D068"/>
              </a:solidFill>
              <a:sym typeface="+mn-ea"/>
            </a:endParaRPr>
          </a:p>
          <a:p>
            <a:pPr indent="457200"/>
            <a:endParaRPr lang="zh-CN" altLang="en-US" sz="2400" b="1">
              <a:solidFill>
                <a:srgbClr val="F6D068"/>
              </a:solidFill>
              <a:sym typeface="+mn-ea"/>
            </a:endParaRPr>
          </a:p>
          <a:p>
            <a:pPr indent="457200"/>
            <a:r>
              <a:rPr lang="zh-CN" altLang="en-US" sz="2400" b="1">
                <a:solidFill>
                  <a:srgbClr val="F6D068"/>
                </a:solidFill>
                <a:sym typeface="+mn-ea"/>
              </a:rPr>
              <a:t>○emo散心地点推荐</a:t>
            </a:r>
            <a:endParaRPr lang="zh-CN" altLang="en-US" sz="2400" b="1">
              <a:solidFill>
                <a:srgbClr val="F6D068"/>
              </a:solidFill>
              <a:sym typeface="+mn-ea"/>
            </a:endParaRPr>
          </a:p>
          <a:p>
            <a:pPr indent="457200"/>
            <a:endParaRPr lang="zh-CN" altLang="en-US" sz="2400" b="1">
              <a:solidFill>
                <a:srgbClr val="F6D068"/>
              </a:solidFill>
              <a:sym typeface="+mn-ea"/>
            </a:endParaRPr>
          </a:p>
          <a:p>
            <a:pPr indent="457200"/>
            <a:r>
              <a:rPr lang="zh-CN" altLang="en-US" sz="2400" b="1">
                <a:solidFill>
                  <a:srgbClr val="F6D068"/>
                </a:solidFill>
                <a:sym typeface="+mn-ea"/>
              </a:rPr>
              <a:t>○线下团建小游戏</a:t>
            </a:r>
            <a:endParaRPr lang="zh-CN" altLang="en-US" sz="2400" b="1">
              <a:solidFill>
                <a:srgbClr val="F6D068"/>
              </a:solidFill>
              <a:sym typeface="+mn-ea"/>
            </a:endParaRPr>
          </a:p>
          <a:p>
            <a:pPr indent="457200"/>
            <a:endParaRPr lang="zh-CN" altLang="en-US" sz="2400" b="1">
              <a:solidFill>
                <a:srgbClr val="F6D068"/>
              </a:solidFill>
              <a:sym typeface="+mn-ea"/>
            </a:endParaRPr>
          </a:p>
          <a:p>
            <a:pPr indent="457200"/>
            <a:r>
              <a:rPr lang="zh-CN" altLang="en-US" sz="2400" b="1">
                <a:solidFill>
                  <a:srgbClr val="F6D068"/>
                </a:solidFill>
                <a:sym typeface="+mn-ea"/>
              </a:rPr>
              <a:t>○一个人也能玩的小游戏分享</a:t>
            </a:r>
            <a:endParaRPr lang="zh-CN" altLang="en-US" sz="2400" b="1">
              <a:solidFill>
                <a:srgbClr val="F6D068"/>
              </a:solidFill>
              <a:sym typeface="+mn-ea"/>
            </a:endParaRPr>
          </a:p>
        </p:txBody>
      </p:sp>
      <p:pic>
        <p:nvPicPr>
          <p:cNvPr id="14" name="图片 13" descr="团队协作@2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620" y="2388870"/>
            <a:ext cx="2436495" cy="2436495"/>
          </a:xfrm>
          <a:prstGeom prst="rect">
            <a:avLst/>
          </a:prstGeom>
        </p:spPr>
      </p:pic>
      <p:pic>
        <p:nvPicPr>
          <p:cNvPr id="15" name="图片 14" descr="游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320" y="4532630"/>
            <a:ext cx="1905000" cy="1905000"/>
          </a:xfrm>
          <a:prstGeom prst="rect">
            <a:avLst/>
          </a:prstGeom>
        </p:spPr>
      </p:pic>
      <p:pic>
        <p:nvPicPr>
          <p:cNvPr id="17" name="图片 16" descr="绿色环保会场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950" y="3742055"/>
            <a:ext cx="1905000" cy="1905000"/>
          </a:xfrm>
          <a:prstGeom prst="rect">
            <a:avLst/>
          </a:prstGeom>
        </p:spPr>
      </p:pic>
      <p:pic>
        <p:nvPicPr>
          <p:cNvPr id="5" name="图片 4" descr="401位置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540" y="2040255"/>
            <a:ext cx="1502410" cy="1502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A7FF"/>
            </a:gs>
            <a:gs pos="53000">
              <a:srgbClr val="6887E2"/>
            </a:gs>
            <a:gs pos="100000">
              <a:srgbClr val="5F82D9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7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4" name="矩形 263"/>
          <p:cNvSpPr/>
          <p:nvPr/>
        </p:nvSpPr>
        <p:spPr>
          <a:xfrm rot="-2940000">
            <a:off x="498272" y="-908711"/>
            <a:ext cx="123171" cy="32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5" name="矩形 264"/>
          <p:cNvSpPr/>
          <p:nvPr/>
        </p:nvSpPr>
        <p:spPr>
          <a:xfrm rot="-2940000">
            <a:off x="1113681" y="-627556"/>
            <a:ext cx="198419" cy="1440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7" name="矩形 266"/>
          <p:cNvSpPr/>
          <p:nvPr/>
        </p:nvSpPr>
        <p:spPr>
          <a:xfrm rot="-2940000">
            <a:off x="112721" y="4982825"/>
            <a:ext cx="300070" cy="972000"/>
          </a:xfrm>
          <a:prstGeom prst="rect">
            <a:avLst/>
          </a:prstGeom>
          <a:solidFill>
            <a:srgbClr val="FC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0" name="矩形 269"/>
          <p:cNvSpPr/>
          <p:nvPr/>
        </p:nvSpPr>
        <p:spPr>
          <a:xfrm rot="-2940000">
            <a:off x="7043599" y="-300817"/>
            <a:ext cx="144000" cy="1044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1" name="矩形 270"/>
          <p:cNvSpPr/>
          <p:nvPr/>
        </p:nvSpPr>
        <p:spPr>
          <a:xfrm rot="-2940000">
            <a:off x="6642500" y="1827979"/>
            <a:ext cx="72000" cy="756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2" name="矩形 271"/>
          <p:cNvSpPr/>
          <p:nvPr/>
        </p:nvSpPr>
        <p:spPr>
          <a:xfrm rot="-2940000">
            <a:off x="6417075" y="1406801"/>
            <a:ext cx="72000" cy="540000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4" name="矩形 273"/>
          <p:cNvSpPr/>
          <p:nvPr/>
        </p:nvSpPr>
        <p:spPr>
          <a:xfrm rot="-2940000">
            <a:off x="10265561" y="4724714"/>
            <a:ext cx="190284" cy="3461067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5" name="矩形 274"/>
          <p:cNvSpPr/>
          <p:nvPr/>
        </p:nvSpPr>
        <p:spPr>
          <a:xfrm rot="-2940000">
            <a:off x="12488426" y="-1170617"/>
            <a:ext cx="217787" cy="5355908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6" name="矩形 275"/>
          <p:cNvSpPr/>
          <p:nvPr/>
        </p:nvSpPr>
        <p:spPr>
          <a:xfrm rot="-2940000">
            <a:off x="12567306" y="-1343354"/>
            <a:ext cx="285136" cy="5355908"/>
          </a:xfrm>
          <a:prstGeom prst="rect">
            <a:avLst/>
          </a:prstGeom>
          <a:solidFill>
            <a:srgbClr val="9EA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7" name="矩形 276"/>
          <p:cNvSpPr/>
          <p:nvPr/>
        </p:nvSpPr>
        <p:spPr>
          <a:xfrm rot="-2940000">
            <a:off x="10031165" y="-259078"/>
            <a:ext cx="174442" cy="1217552"/>
          </a:xfrm>
          <a:prstGeom prst="rect">
            <a:avLst/>
          </a:prstGeom>
          <a:solidFill>
            <a:srgbClr val="F6D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0" name="矩形 279"/>
          <p:cNvSpPr/>
          <p:nvPr/>
        </p:nvSpPr>
        <p:spPr>
          <a:xfrm rot="-2940000">
            <a:off x="-558443" y="1294541"/>
            <a:ext cx="72000" cy="3251054"/>
          </a:xfrm>
          <a:prstGeom prst="rect">
            <a:avLst/>
          </a:prstGeom>
          <a:solidFill>
            <a:srgbClr val="F6D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1" name="矩形 280"/>
          <p:cNvSpPr/>
          <p:nvPr/>
        </p:nvSpPr>
        <p:spPr>
          <a:xfrm rot="-2940000">
            <a:off x="11334431" y="4460902"/>
            <a:ext cx="72000" cy="2880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2" name="矩形 281"/>
          <p:cNvSpPr/>
          <p:nvPr/>
        </p:nvSpPr>
        <p:spPr>
          <a:xfrm rot="-2940000">
            <a:off x="11705686" y="4102832"/>
            <a:ext cx="276785" cy="1652351"/>
          </a:xfrm>
          <a:prstGeom prst="rect">
            <a:avLst/>
          </a:prstGeom>
          <a:solidFill>
            <a:srgbClr val="FC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>
            <a:spLocks noChangeAspect="1"/>
          </p:cNvSpPr>
          <p:nvPr/>
        </p:nvSpPr>
        <p:spPr>
          <a:xfrm rot="2700000">
            <a:off x="1551432" y="-1088035"/>
            <a:ext cx="9072000" cy="9072000"/>
          </a:xfrm>
          <a:prstGeom prst="rect">
            <a:avLst/>
          </a:prstGeom>
          <a:gradFill flip="none" rotWithShape="1">
            <a:gsLst>
              <a:gs pos="0">
                <a:srgbClr val="9EA7FF"/>
              </a:gs>
              <a:gs pos="48000">
                <a:srgbClr val="6887E2"/>
              </a:gs>
              <a:gs pos="100000">
                <a:srgbClr val="707BE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19100" dist="50800" dir="5400000" sx="103000" sy="103000" algn="ctr" rotWithShape="0">
              <a:schemeClr val="tx1">
                <a:lumMod val="75000"/>
                <a:lumOff val="25000"/>
                <a:alpha val="19000"/>
              </a:scheme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3" name="矩形 282"/>
          <p:cNvSpPr/>
          <p:nvPr/>
        </p:nvSpPr>
        <p:spPr>
          <a:xfrm rot="-2940000">
            <a:off x="427692" y="5912707"/>
            <a:ext cx="36000" cy="1512000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>
            <a:spLocks noChangeAspect="1"/>
          </p:cNvSpPr>
          <p:nvPr/>
        </p:nvSpPr>
        <p:spPr>
          <a:xfrm rot="2700000">
            <a:off x="2469432" y="-170035"/>
            <a:ext cx="7236000" cy="723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457200">
              <a:srgbClr val="5A6DF8">
                <a:alpha val="9000"/>
              </a:srgbClr>
            </a:glow>
            <a:outerShdw blurRad="876300" dist="50800" dir="5400000" sx="101000" sy="101000" algn="ctr" rotWithShape="0">
              <a:srgbClr val="000000">
                <a:alpha val="2700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      </a:t>
            </a:r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947888" y="3197824"/>
            <a:ext cx="627888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9600" dirty="0">
                <a:solidFill>
                  <a:srgbClr val="737AE4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目的和意义</a:t>
            </a:r>
            <a:endParaRPr lang="zh-CN" altLang="en-US" sz="9600" dirty="0">
              <a:solidFill>
                <a:srgbClr val="737AE4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9708" y="1145989"/>
            <a:ext cx="2105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rgbClr val="737AE4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03</a:t>
            </a:r>
            <a:endParaRPr lang="zh-CN" altLang="en-US" sz="9600" dirty="0">
              <a:solidFill>
                <a:srgbClr val="737AE4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18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rot="19093158">
            <a:off x="3313363" y="-2232890"/>
            <a:ext cx="1970533" cy="11120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rot="19093158">
            <a:off x="5919617" y="-2211097"/>
            <a:ext cx="1970533" cy="11119196"/>
          </a:xfrm>
          <a:prstGeom prst="rect">
            <a:avLst/>
          </a:prstGeom>
          <a:solidFill>
            <a:srgbClr val="76D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 rot="19093158">
            <a:off x="8208691" y="-1964170"/>
            <a:ext cx="1970533" cy="9936518"/>
          </a:xfrm>
          <a:prstGeom prst="rect">
            <a:avLst/>
          </a:prstGeom>
          <a:solidFill>
            <a:srgbClr val="FC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 rot="19093158">
            <a:off x="9739411" y="-1455085"/>
            <a:ext cx="1970533" cy="6687214"/>
          </a:xfrm>
          <a:prstGeom prst="rect">
            <a:avLst/>
          </a:prstGeom>
          <a:solidFill>
            <a:srgbClr val="F6D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21"/>
          <p:cNvSpPr>
            <a:spLocks noChangeAspect="1"/>
          </p:cNvSpPr>
          <p:nvPr/>
        </p:nvSpPr>
        <p:spPr>
          <a:xfrm>
            <a:off x="199087" y="424083"/>
            <a:ext cx="2935799" cy="292819"/>
          </a:xfrm>
          <a:custGeom>
            <a:avLst/>
            <a:gdLst>
              <a:gd name="connsiteX0" fmla="*/ 0 w 4494531"/>
              <a:gd name="connsiteY0" fmla="*/ 0 h 523911"/>
              <a:gd name="connsiteX1" fmla="*/ 4494531 w 4494531"/>
              <a:gd name="connsiteY1" fmla="*/ 0 h 523911"/>
              <a:gd name="connsiteX2" fmla="*/ 4494531 w 4494531"/>
              <a:gd name="connsiteY2" fmla="*/ 523911 h 523911"/>
              <a:gd name="connsiteX3" fmla="*/ 0 w 4494531"/>
              <a:gd name="connsiteY3" fmla="*/ 523911 h 523911"/>
              <a:gd name="connsiteX4" fmla="*/ 0 w 4494531"/>
              <a:gd name="connsiteY4" fmla="*/ 0 h 523911"/>
              <a:gd name="connsiteX0-1" fmla="*/ 0 w 4494531"/>
              <a:gd name="connsiteY0-2" fmla="*/ 0 h 523911"/>
              <a:gd name="connsiteX1-3" fmla="*/ 4064225 w 4494531"/>
              <a:gd name="connsiteY1-4" fmla="*/ 0 h 523911"/>
              <a:gd name="connsiteX2-5" fmla="*/ 4494531 w 4494531"/>
              <a:gd name="connsiteY2-6" fmla="*/ 523911 h 523911"/>
              <a:gd name="connsiteX3-7" fmla="*/ 0 w 4494531"/>
              <a:gd name="connsiteY3-8" fmla="*/ 523911 h 523911"/>
              <a:gd name="connsiteX4-9" fmla="*/ 0 w 4494531"/>
              <a:gd name="connsiteY4-10" fmla="*/ 0 h 5239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494531" h="523911">
                <a:moveTo>
                  <a:pt x="0" y="0"/>
                </a:moveTo>
                <a:lnTo>
                  <a:pt x="4064225" y="0"/>
                </a:lnTo>
                <a:lnTo>
                  <a:pt x="4494531" y="523911"/>
                </a:lnTo>
                <a:lnTo>
                  <a:pt x="0" y="523911"/>
                </a:lnTo>
                <a:lnTo>
                  <a:pt x="0" y="0"/>
                </a:lnTo>
                <a:close/>
              </a:path>
            </a:pathLst>
          </a:custGeom>
          <a:solidFill>
            <a:srgbClr val="76DE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9"/>
          <p:cNvSpPr>
            <a:spLocks noChangeAspect="1"/>
          </p:cNvSpPr>
          <p:nvPr/>
        </p:nvSpPr>
        <p:spPr>
          <a:xfrm>
            <a:off x="199087" y="280992"/>
            <a:ext cx="2727947" cy="435910"/>
          </a:xfrm>
          <a:custGeom>
            <a:avLst/>
            <a:gdLst>
              <a:gd name="connsiteX0" fmla="*/ 0 w 4101353"/>
              <a:gd name="connsiteY0" fmla="*/ 0 h 779930"/>
              <a:gd name="connsiteX1" fmla="*/ 4101353 w 4101353"/>
              <a:gd name="connsiteY1" fmla="*/ 0 h 779930"/>
              <a:gd name="connsiteX2" fmla="*/ 4101353 w 4101353"/>
              <a:gd name="connsiteY2" fmla="*/ 779930 h 779930"/>
              <a:gd name="connsiteX3" fmla="*/ 0 w 4101353"/>
              <a:gd name="connsiteY3" fmla="*/ 779930 h 779930"/>
              <a:gd name="connsiteX4" fmla="*/ 0 w 4101353"/>
              <a:gd name="connsiteY4" fmla="*/ 0 h 779930"/>
              <a:gd name="connsiteX0-1" fmla="*/ 0 w 4101353"/>
              <a:gd name="connsiteY0-2" fmla="*/ 0 h 779930"/>
              <a:gd name="connsiteX1-3" fmla="*/ 3576917 w 4101353"/>
              <a:gd name="connsiteY1-4" fmla="*/ 0 h 779930"/>
              <a:gd name="connsiteX2-5" fmla="*/ 4101353 w 4101353"/>
              <a:gd name="connsiteY2-6" fmla="*/ 779930 h 779930"/>
              <a:gd name="connsiteX3-7" fmla="*/ 0 w 4101353"/>
              <a:gd name="connsiteY3-8" fmla="*/ 779930 h 779930"/>
              <a:gd name="connsiteX4-9" fmla="*/ 0 w 4101353"/>
              <a:gd name="connsiteY4-10" fmla="*/ 0 h 7799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101353" h="779930">
                <a:moveTo>
                  <a:pt x="0" y="0"/>
                </a:moveTo>
                <a:lnTo>
                  <a:pt x="3576917" y="0"/>
                </a:lnTo>
                <a:lnTo>
                  <a:pt x="4101353" y="779930"/>
                </a:lnTo>
                <a:lnTo>
                  <a:pt x="0" y="779930"/>
                </a:lnTo>
                <a:lnTo>
                  <a:pt x="0" y="0"/>
                </a:lnTo>
                <a:close/>
              </a:path>
            </a:pathLst>
          </a:custGeom>
          <a:solidFill>
            <a:srgbClr val="737A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/>
          <p:cNvSpPr/>
          <p:nvPr/>
        </p:nvSpPr>
        <p:spPr>
          <a:xfrm>
            <a:off x="738608" y="870549"/>
            <a:ext cx="10639936" cy="5602410"/>
          </a:xfrm>
          <a:custGeom>
            <a:avLst/>
            <a:gdLst>
              <a:gd name="connsiteX0" fmla="*/ 0 w 10639936"/>
              <a:gd name="connsiteY0" fmla="*/ 0 h 5602410"/>
              <a:gd name="connsiteX1" fmla="*/ 9326505 w 10639936"/>
              <a:gd name="connsiteY1" fmla="*/ 0 h 5602410"/>
              <a:gd name="connsiteX2" fmla="*/ 10639936 w 10639936"/>
              <a:gd name="connsiteY2" fmla="*/ 1132269 h 5602410"/>
              <a:gd name="connsiteX3" fmla="*/ 10639936 w 10639936"/>
              <a:gd name="connsiteY3" fmla="*/ 5602410 h 5602410"/>
              <a:gd name="connsiteX4" fmla="*/ 1069291 w 10639936"/>
              <a:gd name="connsiteY4" fmla="*/ 5602410 h 5602410"/>
              <a:gd name="connsiteX5" fmla="*/ 0 w 10639936"/>
              <a:gd name="connsiteY5" fmla="*/ 4680608 h 560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39936" h="5602410">
                <a:moveTo>
                  <a:pt x="0" y="0"/>
                </a:moveTo>
                <a:lnTo>
                  <a:pt x="9326505" y="0"/>
                </a:lnTo>
                <a:lnTo>
                  <a:pt x="10639936" y="1132269"/>
                </a:lnTo>
                <a:lnTo>
                  <a:pt x="10639936" y="5602410"/>
                </a:lnTo>
                <a:lnTo>
                  <a:pt x="1069291" y="5602410"/>
                </a:lnTo>
                <a:lnTo>
                  <a:pt x="0" y="46806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/>
          <p:cNvSpPr/>
          <p:nvPr/>
        </p:nvSpPr>
        <p:spPr>
          <a:xfrm>
            <a:off x="738608" y="859993"/>
            <a:ext cx="10639936" cy="5602410"/>
          </a:xfrm>
          <a:custGeom>
            <a:avLst/>
            <a:gdLst>
              <a:gd name="connsiteX0" fmla="*/ 0 w 10639936"/>
              <a:gd name="connsiteY0" fmla="*/ 0 h 5602410"/>
              <a:gd name="connsiteX1" fmla="*/ 9326505 w 10639936"/>
              <a:gd name="connsiteY1" fmla="*/ 0 h 5602410"/>
              <a:gd name="connsiteX2" fmla="*/ 10639936 w 10639936"/>
              <a:gd name="connsiteY2" fmla="*/ 1132269 h 5602410"/>
              <a:gd name="connsiteX3" fmla="*/ 10639936 w 10639936"/>
              <a:gd name="connsiteY3" fmla="*/ 5602410 h 5602410"/>
              <a:gd name="connsiteX4" fmla="*/ 1069291 w 10639936"/>
              <a:gd name="connsiteY4" fmla="*/ 5602410 h 5602410"/>
              <a:gd name="connsiteX5" fmla="*/ 0 w 10639936"/>
              <a:gd name="connsiteY5" fmla="*/ 4680608 h 560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39936" h="5602410">
                <a:moveTo>
                  <a:pt x="0" y="0"/>
                </a:moveTo>
                <a:lnTo>
                  <a:pt x="9326505" y="0"/>
                </a:lnTo>
                <a:lnTo>
                  <a:pt x="10639936" y="1132269"/>
                </a:lnTo>
                <a:lnTo>
                  <a:pt x="10639936" y="5602410"/>
                </a:lnTo>
                <a:lnTo>
                  <a:pt x="1069291" y="5602410"/>
                </a:lnTo>
                <a:lnTo>
                  <a:pt x="0" y="4680608"/>
                </a:lnTo>
                <a:close/>
              </a:path>
            </a:pathLst>
          </a:custGeom>
          <a:blipFill dpi="0" rotWithShape="1">
            <a:blip r:embed="rId2" cstate="email">
              <a:alphaModFix amt="13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19982" y="321463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锐字工房金刚粗黑简1.0" panose="02010600030101010101" pitchFamily="2" charset="-122"/>
                <a:ea typeface="锐字工房金刚粗黑简1.0" panose="02010600030101010101" pitchFamily="2" charset="-122"/>
              </a:rPr>
              <a:t>目的和意义</a:t>
            </a:r>
            <a:endParaRPr lang="zh-CN" altLang="en-US" dirty="0">
              <a:solidFill>
                <a:schemeClr val="bg1"/>
              </a:solidFill>
              <a:latin typeface="锐字工房金刚粗黑简1.0" panose="02010600030101010101" pitchFamily="2" charset="-122"/>
              <a:ea typeface="锐字工房金刚粗黑简1.0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2055" y="1409065"/>
            <a:ext cx="9787890" cy="4818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/>
            <a:r>
              <a:rPr lang="zh-CN" altLang="en-US" sz="3200">
                <a:solidFill>
                  <a:srgbClr val="707BE3"/>
                </a:solidFill>
              </a:rPr>
              <a:t>智慧校园户外游戏的目的是</a:t>
            </a:r>
            <a:r>
              <a:rPr lang="zh-CN" altLang="en-US" sz="3200">
                <a:solidFill>
                  <a:srgbClr val="76DED7"/>
                </a:solidFill>
              </a:rPr>
              <a:t>提高学生的协作能力、动手能力、创新能力和团队凝聚力</a:t>
            </a:r>
            <a:r>
              <a:rPr lang="zh-CN" altLang="en-US" sz="3200">
                <a:solidFill>
                  <a:srgbClr val="707BE3"/>
                </a:solidFill>
              </a:rPr>
              <a:t>，同时在游戏中体验智慧校园的</a:t>
            </a:r>
            <a:r>
              <a:rPr lang="zh-CN" altLang="en-US" sz="3200">
                <a:solidFill>
                  <a:srgbClr val="FCB6AB"/>
                </a:solidFill>
              </a:rPr>
              <a:t>新鲜感和乐趣</a:t>
            </a:r>
            <a:r>
              <a:rPr lang="zh-CN" altLang="en-US" sz="3200">
                <a:solidFill>
                  <a:srgbClr val="707BE3"/>
                </a:solidFill>
              </a:rPr>
              <a:t>。</a:t>
            </a:r>
            <a:endParaRPr lang="zh-CN" altLang="en-US" sz="3200">
              <a:solidFill>
                <a:srgbClr val="707BE3"/>
              </a:solidFill>
            </a:endParaRPr>
          </a:p>
          <a:p>
            <a:pPr indent="457200"/>
            <a:endParaRPr lang="zh-CN" altLang="en-US" sz="3200">
              <a:solidFill>
                <a:srgbClr val="707BE3"/>
              </a:solidFill>
            </a:endParaRPr>
          </a:p>
          <a:p>
            <a:pPr indent="457200"/>
            <a:r>
              <a:rPr lang="zh-CN" altLang="en-US" sz="3200">
                <a:solidFill>
                  <a:srgbClr val="707BE3"/>
                </a:solidFill>
              </a:rPr>
              <a:t>通过户外游戏的引入，增强学生对智慧校园的认知和感受，促进智慧校园的构建和完善。用活动来</a:t>
            </a:r>
            <a:r>
              <a:rPr lang="zh-CN" altLang="en-US" sz="3200">
                <a:solidFill>
                  <a:srgbClr val="F6D068"/>
                </a:solidFill>
              </a:rPr>
              <a:t>引导大学生进行运动，舒缓压抑情绪，增添生活乐趣</a:t>
            </a:r>
            <a:r>
              <a:rPr lang="zh-CN" altLang="en-US" sz="3200">
                <a:solidFill>
                  <a:srgbClr val="707BE3"/>
                </a:solidFill>
              </a:rPr>
              <a:t>，</a:t>
            </a:r>
            <a:r>
              <a:rPr lang="zh-CN" altLang="en-US" sz="3200">
                <a:solidFill>
                  <a:srgbClr val="707BE3"/>
                </a:solidFill>
              </a:rPr>
              <a:t>同时方便学校社团或组织等大学生群体进行户外团建。</a:t>
            </a:r>
            <a:endParaRPr lang="zh-CN" altLang="en-US" sz="3200">
              <a:solidFill>
                <a:srgbClr val="707BE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PP_MARK_KEY" val="c63ded17-7d0a-45f6-acb2-d29a442306f9"/>
  <p:tag name="COMMONDATA" val="eyJoZGlkIjoiMWQ4YzUwODNlNDU1ODIxY2I0YWZiNTg3OTg2ZDVkMjA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2001</Words>
  <Application>WPS 演示</Application>
  <PresentationFormat>宽屏</PresentationFormat>
  <Paragraphs>102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宋体</vt:lpstr>
      <vt:lpstr>Wingdings</vt:lpstr>
      <vt:lpstr>锐字工房金刚粗黑简1.0</vt:lpstr>
      <vt:lpstr>微软雅黑</vt:lpstr>
      <vt:lpstr>等线</vt:lpstr>
      <vt:lpstr>Arial Unicode MS</vt:lpstr>
      <vt:lpstr>等线 Light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www.51pptmoban.com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此地吾银</dc:creator>
  <cp:keywords>www.51pptmoban.com</cp:keywords>
  <cp:lastModifiedBy>Ireki</cp:lastModifiedBy>
  <cp:revision>55</cp:revision>
  <dcterms:created xsi:type="dcterms:W3CDTF">2018-03-25T14:08:00Z</dcterms:created>
  <dcterms:modified xsi:type="dcterms:W3CDTF">2023-05-05T13:41:49Z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39C875F652D44E13A9C6985240056F94_12</vt:lpwstr>
  </property>
  <property fmtid="{D5CDD505-2E9C-101B-9397-08002B2CF9AE}" pid="3" name="KSOProductBuildVer">
    <vt:lpwstr>2052-11.1.0.14036</vt:lpwstr>
  </property>
</Properties>
</file>